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60" r:id="rId4"/>
    <p:sldId id="261" r:id="rId5"/>
    <p:sldId id="262" r:id="rId6"/>
    <p:sldId id="263" r:id="rId7"/>
    <p:sldId id="264" r:id="rId8"/>
  </p:sldIdLst>
  <p:sldSz cx="12192000" cy="6858000"/>
  <p:notesSz cx="6858000" cy="9144000"/>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AA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emlayout 2 - Marker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llemlayout 2 - Markering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84422" autoAdjust="0"/>
  </p:normalViewPr>
  <p:slideViewPr>
    <p:cSldViewPr snapToGrid="0">
      <p:cViewPr varScale="1">
        <p:scale>
          <a:sx n="135" d="100"/>
          <a:sy n="135" d="100"/>
        </p:scale>
        <p:origin x="1224" y="120"/>
      </p:cViewPr>
      <p:guideLst/>
    </p:cSldViewPr>
  </p:slideViewPr>
  <p:outlineViewPr>
    <p:cViewPr>
      <p:scale>
        <a:sx n="33" d="100"/>
        <a:sy n="33" d="100"/>
      </p:scale>
      <p:origin x="0" y="0"/>
    </p:cViewPr>
  </p:outlin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a-DK"/>
          </a:p>
        </p:txBody>
      </p:sp>
      <p:sp>
        <p:nvSpPr>
          <p:cNvPr id="3" name="Pladsholder til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623CBA-360B-4EC3-94A1-70521D28F1C1}" type="datetimeFigureOut">
              <a:rPr lang="da-DK" smtClean="0"/>
              <a:t>02-09-2024</a:t>
            </a:fld>
            <a:endParaRPr lang="da-DK"/>
          </a:p>
        </p:txBody>
      </p:sp>
      <p:sp>
        <p:nvSpPr>
          <p:cNvPr id="4" name="Pladsholder til slidebille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a-DK"/>
          </a:p>
        </p:txBody>
      </p:sp>
      <p:sp>
        <p:nvSpPr>
          <p:cNvPr id="5" name="Pladsholder til no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6" name="Pladsholder til sidefod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a-DK"/>
          </a:p>
        </p:txBody>
      </p:sp>
      <p:sp>
        <p:nvSpPr>
          <p:cNvPr id="7" name="Pladsholder til sli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EE5C24-4733-4DDB-B5D0-F828B9F1D6F4}" type="slidenum">
              <a:rPr lang="da-DK" smtClean="0"/>
              <a:t>‹nr.›</a:t>
            </a:fld>
            <a:endParaRPr lang="da-DK"/>
          </a:p>
        </p:txBody>
      </p:sp>
    </p:spTree>
    <p:extLst>
      <p:ext uri="{BB962C8B-B14F-4D97-AF65-F5344CB8AC3E}">
        <p14:creationId xmlns:p14="http://schemas.microsoft.com/office/powerpoint/2010/main" val="23758284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pPr algn="l" rtl="0" fontAlgn="base"/>
            <a:r>
              <a:rPr lang="da-DK" sz="1200" b="1" i="0" dirty="0">
                <a:solidFill>
                  <a:srgbClr val="202124"/>
                </a:solidFill>
                <a:effectLst/>
                <a:latin typeface="Arial" panose="020B0604020202020204" pitchFamily="34" charset="0"/>
              </a:rPr>
              <a:t>Refleksion</a:t>
            </a:r>
            <a:r>
              <a:rPr lang="da-DK" sz="1200" b="0" i="0" dirty="0">
                <a:solidFill>
                  <a:srgbClr val="202124"/>
                </a:solidFill>
                <a:effectLst/>
                <a:latin typeface="Arial" panose="020B0604020202020204" pitchFamily="34" charset="0"/>
              </a:rPr>
              <a:t> betyder at man tænker over noget – fra flere forskellige vinkler   </a:t>
            </a:r>
            <a:endParaRPr lang="da-DK"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da-DK" sz="1200" b="0" i="0" dirty="0">
                <a:solidFill>
                  <a:srgbClr val="202124"/>
                </a:solidFill>
                <a:effectLst/>
                <a:latin typeface="Arial" panose="020B0604020202020204" pitchFamily="34" charset="0"/>
              </a:rPr>
              <a:t>hvad tænker</a:t>
            </a:r>
            <a:r>
              <a:rPr lang="da-DK" sz="1200" b="0" i="0" baseline="0" dirty="0">
                <a:solidFill>
                  <a:srgbClr val="202124"/>
                </a:solidFill>
                <a:effectLst/>
                <a:latin typeface="Arial" panose="020B0604020202020204" pitchFamily="34" charset="0"/>
              </a:rPr>
              <a:t> jeg om …</a:t>
            </a:r>
            <a:endParaRPr lang="da-DK" sz="1200"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da-DK" sz="1200" b="0" i="0" dirty="0">
                <a:solidFill>
                  <a:srgbClr val="202124"/>
                </a:solidFill>
                <a:effectLst/>
                <a:latin typeface="Arial" panose="020B0604020202020204" pitchFamily="34" charset="0"/>
              </a:rPr>
              <a:t>hvad mener jeg om …</a:t>
            </a:r>
          </a:p>
          <a:p>
            <a:pPr algn="l" rtl="0" fontAlgn="base">
              <a:buFont typeface="Arial" panose="020B0604020202020204" pitchFamily="34" charset="0"/>
              <a:buChar char="•"/>
            </a:pPr>
            <a:r>
              <a:rPr lang="da-DK" sz="1200" b="0" i="0" dirty="0">
                <a:solidFill>
                  <a:srgbClr val="202124"/>
                </a:solidFill>
                <a:effectLst/>
                <a:latin typeface="Arial" panose="020B0604020202020204" pitchFamily="34" charset="0"/>
              </a:rPr>
              <a:t>hvordan gør jeg,</a:t>
            </a:r>
            <a:r>
              <a:rPr lang="da-DK" sz="1200" b="0" i="0" baseline="0" dirty="0">
                <a:solidFill>
                  <a:srgbClr val="202124"/>
                </a:solidFill>
                <a:effectLst/>
                <a:latin typeface="Arial" panose="020B0604020202020204" pitchFamily="34" charset="0"/>
              </a:rPr>
              <a:t> når</a:t>
            </a:r>
            <a:r>
              <a:rPr lang="da-DK" sz="1200" b="0" i="0" dirty="0">
                <a:solidFill>
                  <a:srgbClr val="202124"/>
                </a:solidFill>
                <a:effectLst/>
                <a:latin typeface="Arial" panose="020B0604020202020204" pitchFamily="34" charset="0"/>
              </a:rPr>
              <a:t>…</a:t>
            </a:r>
          </a:p>
          <a:p>
            <a:pPr algn="l" rtl="0" fontAlgn="base"/>
            <a:r>
              <a:rPr lang="da-DK" sz="1200" b="0" i="0" dirty="0">
                <a:solidFill>
                  <a:srgbClr val="202124"/>
                </a:solidFill>
                <a:effectLst/>
                <a:latin typeface="Arial" panose="020B0604020202020204" pitchFamily="34" charset="0"/>
              </a:rPr>
              <a:t>eller </a:t>
            </a:r>
            <a:endParaRPr lang="da-DK" b="0" i="0" dirty="0">
              <a:solidFill>
                <a:srgbClr val="000000"/>
              </a:solidFill>
              <a:effectLst/>
              <a:latin typeface="Segoe UI" panose="020B0502040204020203" pitchFamily="34" charset="0"/>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da-DK" sz="1200" b="0" i="0" dirty="0">
                <a:solidFill>
                  <a:srgbClr val="202124"/>
                </a:solidFill>
                <a:effectLst/>
                <a:latin typeface="Arial" panose="020B0604020202020204" pitchFamily="34" charset="0"/>
              </a:rPr>
              <a:t>hvordan</a:t>
            </a:r>
            <a:r>
              <a:rPr lang="da-DK" sz="1200" b="0" i="0" baseline="0" dirty="0">
                <a:solidFill>
                  <a:srgbClr val="202124"/>
                </a:solidFill>
                <a:effectLst/>
                <a:latin typeface="Arial" panose="020B0604020202020204" pitchFamily="34" charset="0"/>
              </a:rPr>
              <a:t> tænker andre om …</a:t>
            </a:r>
            <a:endParaRPr lang="da-DK" sz="1200"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da-DK" sz="1200" b="0" i="0" dirty="0">
                <a:solidFill>
                  <a:srgbClr val="202124"/>
                </a:solidFill>
                <a:effectLst/>
                <a:latin typeface="Arial" panose="020B0604020202020204" pitchFamily="34" charset="0"/>
              </a:rPr>
              <a:t>hvad mener andre om …</a:t>
            </a:r>
            <a:endParaRPr lang="da-DK" sz="1200" b="0" i="0" dirty="0">
              <a:solidFill>
                <a:srgbClr val="000000"/>
              </a:solidFill>
              <a:effectLst/>
              <a:latin typeface="Arial" panose="020B0604020202020204" pitchFamily="34" charset="0"/>
            </a:endParaRPr>
          </a:p>
          <a:p>
            <a:pPr algn="l" rtl="0" fontAlgn="base">
              <a:buFont typeface="Arial" panose="020B0604020202020204" pitchFamily="34" charset="0"/>
              <a:buChar char="•"/>
            </a:pPr>
            <a:r>
              <a:rPr lang="da-DK" sz="1200" b="0" i="0" dirty="0">
                <a:solidFill>
                  <a:srgbClr val="202124"/>
                </a:solidFill>
                <a:effectLst/>
                <a:latin typeface="Arial" panose="020B0604020202020204" pitchFamily="34" charset="0"/>
              </a:rPr>
              <a:t>hvordan gør andre,</a:t>
            </a:r>
            <a:r>
              <a:rPr lang="da-DK" sz="1200" b="0" i="0" baseline="0" dirty="0">
                <a:solidFill>
                  <a:srgbClr val="202124"/>
                </a:solidFill>
                <a:effectLst/>
                <a:latin typeface="Arial" panose="020B0604020202020204" pitchFamily="34" charset="0"/>
              </a:rPr>
              <a:t> når </a:t>
            </a:r>
            <a:r>
              <a:rPr lang="da-DK" sz="1200" b="0" i="0" dirty="0">
                <a:solidFill>
                  <a:srgbClr val="202124"/>
                </a:solidFill>
                <a:effectLst/>
                <a:latin typeface="Arial" panose="020B0604020202020204" pitchFamily="34" charset="0"/>
              </a:rPr>
              <a:t>…</a:t>
            </a:r>
          </a:p>
          <a:p>
            <a:pPr algn="l" rtl="0" fontAlgn="base"/>
            <a:r>
              <a:rPr lang="da-DK" sz="1200" b="0" i="0" dirty="0">
                <a:solidFill>
                  <a:srgbClr val="202124"/>
                </a:solidFill>
                <a:effectLst/>
                <a:latin typeface="Arial" panose="020B0604020202020204" pitchFamily="34" charset="0"/>
              </a:rPr>
              <a:t> </a:t>
            </a:r>
            <a:endParaRPr lang="da-DK" b="0" i="0" dirty="0">
              <a:solidFill>
                <a:srgbClr val="000000"/>
              </a:solidFill>
              <a:effectLst/>
              <a:latin typeface="Segoe UI" panose="020B0502040204020203" pitchFamily="34" charset="0"/>
            </a:endParaRPr>
          </a:p>
          <a:p>
            <a:r>
              <a:rPr lang="da-DK" dirty="0"/>
              <a:t>Målet er at finde ud af HVORFOR tænker,</a:t>
            </a:r>
            <a:r>
              <a:rPr lang="da-DK" baseline="0" dirty="0"/>
              <a:t> mener eller gør jeg, som jeg gør?</a:t>
            </a:r>
          </a:p>
          <a:p>
            <a:r>
              <a:rPr lang="da-DK" baseline="0" dirty="0"/>
              <a:t>Eller HVORFOR tænker, mener eller gør andre, som de gør?</a:t>
            </a:r>
          </a:p>
          <a:p>
            <a:pPr marL="0" marR="0" lvl="0" indent="0" algn="l" defTabSz="914400" rtl="0" eaLnBrk="1" fontAlgn="auto" latinLnBrk="0" hangingPunct="1">
              <a:lnSpc>
                <a:spcPct val="100000"/>
              </a:lnSpc>
              <a:spcBef>
                <a:spcPts val="0"/>
              </a:spcBef>
              <a:spcAft>
                <a:spcPts val="0"/>
              </a:spcAft>
              <a:buClrTx/>
              <a:buSzTx/>
              <a:buFontTx/>
              <a:buNone/>
              <a:tabLst/>
              <a:defRPr/>
            </a:pPr>
            <a:r>
              <a:rPr lang="da-DK" baseline="0" dirty="0"/>
              <a:t>Til sidst i denne reflektion skal du overveje de forskellige mulige tanker og handlinger samt tage beslutning om, hvorvidt du vil ændre dine tanker eller handlinger i tilknytning til problemstillingen, eller du vil fastholde din måde, at tænke, mene, eller handle på.</a:t>
            </a:r>
          </a:p>
          <a:p>
            <a:endParaRPr lang="da-DK" baseline="0" dirty="0"/>
          </a:p>
          <a:p>
            <a:r>
              <a:rPr lang="da-DK" sz="1200" b="0" i="0" kern="1200" baseline="0" dirty="0">
                <a:solidFill>
                  <a:schemeClr val="tx1"/>
                </a:solidFill>
                <a:effectLst/>
                <a:latin typeface="+mn-lt"/>
                <a:ea typeface="+mn-ea"/>
                <a:cs typeface="+mn-cs"/>
              </a:rPr>
              <a:t>Når vi er gode til at se </a:t>
            </a:r>
            <a:r>
              <a:rPr lang="da-DK" sz="1200" b="0" i="0" kern="1200" dirty="0">
                <a:solidFill>
                  <a:schemeClr val="tx1"/>
                </a:solidFill>
                <a:effectLst/>
                <a:latin typeface="+mn-lt"/>
                <a:ea typeface="+mn-ea"/>
                <a:cs typeface="+mn-cs"/>
              </a:rPr>
              <a:t>sammenhængen mellem egne og andres holdninger og handlinger og resultatet af egne og andres holdninger og handlinger,</a:t>
            </a:r>
          </a:p>
          <a:p>
            <a:r>
              <a:rPr lang="da-DK" sz="1200" b="0" i="0" kern="1200" dirty="0">
                <a:solidFill>
                  <a:schemeClr val="tx1"/>
                </a:solidFill>
                <a:effectLst/>
                <a:latin typeface="+mn-lt"/>
                <a:ea typeface="+mn-ea"/>
                <a:cs typeface="+mn-cs"/>
              </a:rPr>
              <a:t>bliver vi bedre til at lære af vores tanker og det vi oplever,</a:t>
            </a:r>
            <a:br>
              <a:rPr lang="da-DK" sz="1200" b="0" i="0" kern="1200" dirty="0">
                <a:solidFill>
                  <a:schemeClr val="tx1"/>
                </a:solidFill>
                <a:effectLst/>
                <a:latin typeface="+mn-lt"/>
                <a:ea typeface="+mn-ea"/>
                <a:cs typeface="+mn-cs"/>
              </a:rPr>
            </a:br>
            <a:r>
              <a:rPr lang="da-DK" sz="1200" b="0" i="0" kern="1200" dirty="0">
                <a:solidFill>
                  <a:schemeClr val="tx1"/>
                </a:solidFill>
                <a:effectLst/>
                <a:latin typeface="+mn-lt"/>
                <a:ea typeface="+mn-ea"/>
                <a:cs typeface="+mn-cs"/>
              </a:rPr>
              <a:t>således at når vi næste gang støder på noget der ligner, er i stand til at tænke og handle rigtigt.</a:t>
            </a:r>
          </a:p>
        </p:txBody>
      </p:sp>
      <p:sp>
        <p:nvSpPr>
          <p:cNvPr id="4" name="Pladsholder til slidenummer 3"/>
          <p:cNvSpPr>
            <a:spLocks noGrp="1"/>
          </p:cNvSpPr>
          <p:nvPr>
            <p:ph type="sldNum" sz="quarter" idx="5"/>
          </p:nvPr>
        </p:nvSpPr>
        <p:spPr/>
        <p:txBody>
          <a:bodyPr/>
          <a:lstStyle/>
          <a:p>
            <a:fld id="{CFEE5C24-4733-4DDB-B5D0-F828B9F1D6F4}" type="slidenum">
              <a:rPr lang="da-DK" smtClean="0"/>
              <a:t>1</a:t>
            </a:fld>
            <a:endParaRPr lang="da-DK"/>
          </a:p>
        </p:txBody>
      </p:sp>
    </p:spTree>
    <p:extLst>
      <p:ext uri="{BB962C8B-B14F-4D97-AF65-F5344CB8AC3E}">
        <p14:creationId xmlns:p14="http://schemas.microsoft.com/office/powerpoint/2010/main" val="123616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a:t>Fif: Beskriv hvad du har oplevet (set, hørt, lært) og hvad det får dig til at tænke over. </a:t>
            </a:r>
          </a:p>
          <a:p>
            <a:r>
              <a:rPr lang="da-DK" dirty="0"/>
              <a:t>Dette kalder vi problemstillingen.</a:t>
            </a:r>
          </a:p>
        </p:txBody>
      </p:sp>
      <p:sp>
        <p:nvSpPr>
          <p:cNvPr id="4" name="Pladsholder til slidenummer 3"/>
          <p:cNvSpPr>
            <a:spLocks noGrp="1"/>
          </p:cNvSpPr>
          <p:nvPr>
            <p:ph type="sldNum" sz="quarter" idx="5"/>
          </p:nvPr>
        </p:nvSpPr>
        <p:spPr/>
        <p:txBody>
          <a:bodyPr/>
          <a:lstStyle/>
          <a:p>
            <a:fld id="{CFEE5C24-4733-4DDB-B5D0-F828B9F1D6F4}" type="slidenum">
              <a:rPr lang="da-DK" smtClean="0"/>
              <a:t>2</a:t>
            </a:fld>
            <a:endParaRPr lang="da-DK"/>
          </a:p>
        </p:txBody>
      </p:sp>
    </p:spTree>
    <p:extLst>
      <p:ext uri="{BB962C8B-B14F-4D97-AF65-F5344CB8AC3E}">
        <p14:creationId xmlns:p14="http://schemas.microsoft.com/office/powerpoint/2010/main" val="3610713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a:t>Fif: Her handler det kun om, hvad du umiddelbart tænker om problemstillingen. Hvorfor du tænker sådan. Giv eksempler. Til sidst skal du fortælle hvad du også har overvejet.</a:t>
            </a:r>
          </a:p>
        </p:txBody>
      </p:sp>
      <p:sp>
        <p:nvSpPr>
          <p:cNvPr id="4" name="Pladsholder til slidenummer 3"/>
          <p:cNvSpPr>
            <a:spLocks noGrp="1"/>
          </p:cNvSpPr>
          <p:nvPr>
            <p:ph type="sldNum" sz="quarter" idx="5"/>
          </p:nvPr>
        </p:nvSpPr>
        <p:spPr/>
        <p:txBody>
          <a:bodyPr/>
          <a:lstStyle/>
          <a:p>
            <a:fld id="{CFEE5C24-4733-4DDB-B5D0-F828B9F1D6F4}" type="slidenum">
              <a:rPr lang="da-DK" smtClean="0"/>
              <a:t>3</a:t>
            </a:fld>
            <a:endParaRPr lang="da-DK"/>
          </a:p>
        </p:txBody>
      </p:sp>
    </p:spTree>
    <p:extLst>
      <p:ext uri="{BB962C8B-B14F-4D97-AF65-F5344CB8AC3E}">
        <p14:creationId xmlns:p14="http://schemas.microsoft.com/office/powerpoint/2010/main" val="15460486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a:t>Fif: Her handler det kun om andres arbejdsmåde, holdning eller handling, og hvorfor de netop mener eller gør sådan.</a:t>
            </a:r>
          </a:p>
        </p:txBody>
      </p:sp>
      <p:sp>
        <p:nvSpPr>
          <p:cNvPr id="4" name="Pladsholder til slidenummer 3"/>
          <p:cNvSpPr>
            <a:spLocks noGrp="1"/>
          </p:cNvSpPr>
          <p:nvPr>
            <p:ph type="sldNum" sz="quarter" idx="5"/>
          </p:nvPr>
        </p:nvSpPr>
        <p:spPr/>
        <p:txBody>
          <a:bodyPr/>
          <a:lstStyle/>
          <a:p>
            <a:fld id="{CFEE5C24-4733-4DDB-B5D0-F828B9F1D6F4}" type="slidenum">
              <a:rPr lang="da-DK" smtClean="0"/>
              <a:t>4</a:t>
            </a:fld>
            <a:endParaRPr lang="da-DK"/>
          </a:p>
        </p:txBody>
      </p:sp>
    </p:spTree>
    <p:extLst>
      <p:ext uri="{BB962C8B-B14F-4D97-AF65-F5344CB8AC3E}">
        <p14:creationId xmlns:p14="http://schemas.microsoft.com/office/powerpoint/2010/main" val="1995538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a:t>Fif: Her skal du fortælle om de arbejdsmåder (holdninger eller handlinger) du kan vælge at tage til dig som din måde eller som din holdning. Du skal vende og dreje mulighederne og undersøge hvad der er godt eller skidt ved det.</a:t>
            </a:r>
          </a:p>
        </p:txBody>
      </p:sp>
      <p:sp>
        <p:nvSpPr>
          <p:cNvPr id="4" name="Pladsholder til slidenummer 3"/>
          <p:cNvSpPr>
            <a:spLocks noGrp="1"/>
          </p:cNvSpPr>
          <p:nvPr>
            <p:ph type="sldNum" sz="quarter" idx="5"/>
          </p:nvPr>
        </p:nvSpPr>
        <p:spPr/>
        <p:txBody>
          <a:bodyPr/>
          <a:lstStyle/>
          <a:p>
            <a:fld id="{CFEE5C24-4733-4DDB-B5D0-F828B9F1D6F4}" type="slidenum">
              <a:rPr lang="da-DK" smtClean="0"/>
              <a:t>5</a:t>
            </a:fld>
            <a:endParaRPr lang="da-DK"/>
          </a:p>
        </p:txBody>
      </p:sp>
    </p:spTree>
    <p:extLst>
      <p:ext uri="{BB962C8B-B14F-4D97-AF65-F5344CB8AC3E}">
        <p14:creationId xmlns:p14="http://schemas.microsoft.com/office/powerpoint/2010/main" val="482801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a:t>Fif: Her skal du fortælle, om du vil fortsætte som du plejer, eller om tankerne har ført dig til nye arbejdsmåder, holdninger, tanker, værdier eller handlinger.</a:t>
            </a:r>
          </a:p>
        </p:txBody>
      </p:sp>
      <p:sp>
        <p:nvSpPr>
          <p:cNvPr id="4" name="Pladsholder til slidenummer 3"/>
          <p:cNvSpPr>
            <a:spLocks noGrp="1"/>
          </p:cNvSpPr>
          <p:nvPr>
            <p:ph type="sldNum" sz="quarter" idx="5"/>
          </p:nvPr>
        </p:nvSpPr>
        <p:spPr/>
        <p:txBody>
          <a:bodyPr/>
          <a:lstStyle/>
          <a:p>
            <a:fld id="{CFEE5C24-4733-4DDB-B5D0-F828B9F1D6F4}" type="slidenum">
              <a:rPr lang="da-DK" smtClean="0"/>
              <a:t>6</a:t>
            </a:fld>
            <a:endParaRPr lang="da-DK"/>
          </a:p>
        </p:txBody>
      </p:sp>
    </p:spTree>
    <p:extLst>
      <p:ext uri="{BB962C8B-B14F-4D97-AF65-F5344CB8AC3E}">
        <p14:creationId xmlns:p14="http://schemas.microsoft.com/office/powerpoint/2010/main" val="38162933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a:t>Her får du præsenteret de vigtigste redskaber i PowerPoint </a:t>
            </a:r>
            <a:br>
              <a:rPr lang="da-DK" dirty="0"/>
            </a:br>
            <a:r>
              <a:rPr lang="da-DK" dirty="0"/>
              <a:t>som er gode når man skal lave en refleksion grundigt men også hurtigt.</a:t>
            </a:r>
          </a:p>
        </p:txBody>
      </p:sp>
      <p:sp>
        <p:nvSpPr>
          <p:cNvPr id="4" name="Pladsholder til slidenummer 3"/>
          <p:cNvSpPr>
            <a:spLocks noGrp="1"/>
          </p:cNvSpPr>
          <p:nvPr>
            <p:ph type="sldNum" sz="quarter" idx="5"/>
          </p:nvPr>
        </p:nvSpPr>
        <p:spPr/>
        <p:txBody>
          <a:bodyPr/>
          <a:lstStyle/>
          <a:p>
            <a:fld id="{CFEE5C24-4733-4DDB-B5D0-F828B9F1D6F4}" type="slidenum">
              <a:rPr lang="da-DK" smtClean="0"/>
              <a:t>7</a:t>
            </a:fld>
            <a:endParaRPr lang="da-DK"/>
          </a:p>
        </p:txBody>
      </p:sp>
    </p:spTree>
    <p:extLst>
      <p:ext uri="{BB962C8B-B14F-4D97-AF65-F5344CB8AC3E}">
        <p14:creationId xmlns:p14="http://schemas.microsoft.com/office/powerpoint/2010/main" val="854729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74E3AF-D14A-4765-A5D2-CD946AAA6044}"/>
              </a:ext>
            </a:extLst>
          </p:cNvPr>
          <p:cNvSpPr>
            <a:spLocks noGrp="1"/>
          </p:cNvSpPr>
          <p:nvPr>
            <p:ph type="ctrTitle"/>
          </p:nvPr>
        </p:nvSpPr>
        <p:spPr>
          <a:xfrm>
            <a:off x="1524000" y="1122363"/>
            <a:ext cx="9144000" cy="2387600"/>
          </a:xfrm>
        </p:spPr>
        <p:txBody>
          <a:bodyPr anchor="b"/>
          <a:lstStyle>
            <a:lvl1pPr algn="ctr">
              <a:defRPr sz="6000"/>
            </a:lvl1pPr>
          </a:lstStyle>
          <a:p>
            <a:r>
              <a:rPr lang="da-DK"/>
              <a:t>Klik for at redigere titeltypografien i masteren</a:t>
            </a:r>
          </a:p>
        </p:txBody>
      </p:sp>
      <p:sp>
        <p:nvSpPr>
          <p:cNvPr id="3" name="Undertitel 2">
            <a:extLst>
              <a:ext uri="{FF2B5EF4-FFF2-40B4-BE49-F238E27FC236}">
                <a16:creationId xmlns:a16="http://schemas.microsoft.com/office/drawing/2014/main" id="{FE3B8151-E7E6-4E8B-BEB3-C2C900594DD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a:t>Klik for at redigere undertiteltypografien i masteren</a:t>
            </a:r>
          </a:p>
        </p:txBody>
      </p:sp>
      <p:sp>
        <p:nvSpPr>
          <p:cNvPr id="4" name="Pladsholder til dato 3">
            <a:extLst>
              <a:ext uri="{FF2B5EF4-FFF2-40B4-BE49-F238E27FC236}">
                <a16:creationId xmlns:a16="http://schemas.microsoft.com/office/drawing/2014/main" id="{AB8DB80D-F79F-460A-A525-EB56126A93F4}"/>
              </a:ext>
            </a:extLst>
          </p:cNvPr>
          <p:cNvSpPr>
            <a:spLocks noGrp="1"/>
          </p:cNvSpPr>
          <p:nvPr>
            <p:ph type="dt" sz="half" idx="10"/>
          </p:nvPr>
        </p:nvSpPr>
        <p:spPr/>
        <p:txBody>
          <a:bodyPr/>
          <a:lstStyle/>
          <a:p>
            <a:fld id="{F9B84F5A-0745-42A3-A055-C35B13244ED7}" type="datetimeFigureOut">
              <a:rPr lang="da-DK" smtClean="0"/>
              <a:t>02-09-2024</a:t>
            </a:fld>
            <a:endParaRPr lang="da-DK"/>
          </a:p>
        </p:txBody>
      </p:sp>
      <p:sp>
        <p:nvSpPr>
          <p:cNvPr id="5" name="Pladsholder til sidefod 4">
            <a:extLst>
              <a:ext uri="{FF2B5EF4-FFF2-40B4-BE49-F238E27FC236}">
                <a16:creationId xmlns:a16="http://schemas.microsoft.com/office/drawing/2014/main" id="{6AD5D302-017A-420B-9A77-973845D9F944}"/>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D29C3788-D86F-4186-BF6A-0A227AEB0FAE}"/>
              </a:ext>
            </a:extLst>
          </p:cNvPr>
          <p:cNvSpPr>
            <a:spLocks noGrp="1"/>
          </p:cNvSpPr>
          <p:nvPr>
            <p:ph type="sldNum" sz="quarter" idx="12"/>
          </p:nvPr>
        </p:nvSpPr>
        <p:spPr/>
        <p:txBody>
          <a:bodyPr/>
          <a:lstStyle/>
          <a:p>
            <a:fld id="{C48DE823-CF04-4F3B-BF74-6F0590D462CF}" type="slidenum">
              <a:rPr lang="da-DK" smtClean="0"/>
              <a:t>‹nr.›</a:t>
            </a:fld>
            <a:endParaRPr lang="da-DK"/>
          </a:p>
        </p:txBody>
      </p:sp>
    </p:spTree>
    <p:extLst>
      <p:ext uri="{BB962C8B-B14F-4D97-AF65-F5344CB8AC3E}">
        <p14:creationId xmlns:p14="http://schemas.microsoft.com/office/powerpoint/2010/main" val="2448606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373272-C4FD-40F8-9ED9-A074233F2519}"/>
              </a:ext>
            </a:extLst>
          </p:cNvPr>
          <p:cNvSpPr>
            <a:spLocks noGrp="1"/>
          </p:cNvSpPr>
          <p:nvPr>
            <p:ph type="title"/>
          </p:nvPr>
        </p:nvSpPr>
        <p:spPr/>
        <p:txBody>
          <a:bodyPr/>
          <a:lstStyle/>
          <a:p>
            <a:r>
              <a:rPr lang="da-DK"/>
              <a:t>Klik for at redigere titeltypografien i masteren</a:t>
            </a:r>
          </a:p>
        </p:txBody>
      </p:sp>
      <p:sp>
        <p:nvSpPr>
          <p:cNvPr id="3" name="Pladsholder til lodret titel 2">
            <a:extLst>
              <a:ext uri="{FF2B5EF4-FFF2-40B4-BE49-F238E27FC236}">
                <a16:creationId xmlns:a16="http://schemas.microsoft.com/office/drawing/2014/main" id="{480BF5AF-AB5C-4F91-8563-7AEE4654A1F0}"/>
              </a:ext>
            </a:extLst>
          </p:cNvPr>
          <p:cNvSpPr>
            <a:spLocks noGrp="1"/>
          </p:cNvSpPr>
          <p:nvPr>
            <p:ph type="body" orient="vert" idx="1"/>
          </p:nvPr>
        </p:nvSpPr>
        <p:spPr/>
        <p:txBody>
          <a:bodyPr vert="eaVert"/>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234BBC73-DDA5-4131-A4B4-6030B9B2F2EF}"/>
              </a:ext>
            </a:extLst>
          </p:cNvPr>
          <p:cNvSpPr>
            <a:spLocks noGrp="1"/>
          </p:cNvSpPr>
          <p:nvPr>
            <p:ph type="dt" sz="half" idx="10"/>
          </p:nvPr>
        </p:nvSpPr>
        <p:spPr/>
        <p:txBody>
          <a:bodyPr/>
          <a:lstStyle/>
          <a:p>
            <a:fld id="{F9B84F5A-0745-42A3-A055-C35B13244ED7}" type="datetimeFigureOut">
              <a:rPr lang="da-DK" smtClean="0"/>
              <a:t>02-09-2024</a:t>
            </a:fld>
            <a:endParaRPr lang="da-DK"/>
          </a:p>
        </p:txBody>
      </p:sp>
      <p:sp>
        <p:nvSpPr>
          <p:cNvPr id="5" name="Pladsholder til sidefod 4">
            <a:extLst>
              <a:ext uri="{FF2B5EF4-FFF2-40B4-BE49-F238E27FC236}">
                <a16:creationId xmlns:a16="http://schemas.microsoft.com/office/drawing/2014/main" id="{BAB191F5-EFCC-435C-A6B9-6D5E793484D9}"/>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C88322F6-508D-4160-97C7-32012F7F6B86}"/>
              </a:ext>
            </a:extLst>
          </p:cNvPr>
          <p:cNvSpPr>
            <a:spLocks noGrp="1"/>
          </p:cNvSpPr>
          <p:nvPr>
            <p:ph type="sldNum" sz="quarter" idx="12"/>
          </p:nvPr>
        </p:nvSpPr>
        <p:spPr/>
        <p:txBody>
          <a:bodyPr/>
          <a:lstStyle/>
          <a:p>
            <a:fld id="{C48DE823-CF04-4F3B-BF74-6F0590D462CF}" type="slidenum">
              <a:rPr lang="da-DK" smtClean="0"/>
              <a:t>‹nr.›</a:t>
            </a:fld>
            <a:endParaRPr lang="da-DK"/>
          </a:p>
        </p:txBody>
      </p:sp>
    </p:spTree>
    <p:extLst>
      <p:ext uri="{BB962C8B-B14F-4D97-AF65-F5344CB8AC3E}">
        <p14:creationId xmlns:p14="http://schemas.microsoft.com/office/powerpoint/2010/main" val="3564445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a:extLst>
              <a:ext uri="{FF2B5EF4-FFF2-40B4-BE49-F238E27FC236}">
                <a16:creationId xmlns:a16="http://schemas.microsoft.com/office/drawing/2014/main" id="{53F992B2-7479-4DEE-AC82-672AB66330AB}"/>
              </a:ext>
            </a:extLst>
          </p:cNvPr>
          <p:cNvSpPr>
            <a:spLocks noGrp="1"/>
          </p:cNvSpPr>
          <p:nvPr>
            <p:ph type="title" orient="vert"/>
          </p:nvPr>
        </p:nvSpPr>
        <p:spPr>
          <a:xfrm>
            <a:off x="8724900" y="365125"/>
            <a:ext cx="2628900" cy="5811838"/>
          </a:xfrm>
        </p:spPr>
        <p:txBody>
          <a:bodyPr vert="eaVert"/>
          <a:lstStyle/>
          <a:p>
            <a:r>
              <a:rPr lang="da-DK"/>
              <a:t>Klik for at redigere titeltypografien i masteren</a:t>
            </a:r>
          </a:p>
        </p:txBody>
      </p:sp>
      <p:sp>
        <p:nvSpPr>
          <p:cNvPr id="3" name="Pladsholder til lodret titel 2">
            <a:extLst>
              <a:ext uri="{FF2B5EF4-FFF2-40B4-BE49-F238E27FC236}">
                <a16:creationId xmlns:a16="http://schemas.microsoft.com/office/drawing/2014/main" id="{8F7D73B4-CBB9-4D85-A7B4-3E9E77FCB494}"/>
              </a:ext>
            </a:extLst>
          </p:cNvPr>
          <p:cNvSpPr>
            <a:spLocks noGrp="1"/>
          </p:cNvSpPr>
          <p:nvPr>
            <p:ph type="body" orient="vert" idx="1"/>
          </p:nvPr>
        </p:nvSpPr>
        <p:spPr>
          <a:xfrm>
            <a:off x="838200" y="365125"/>
            <a:ext cx="7734300" cy="5811838"/>
          </a:xfrm>
        </p:spPr>
        <p:txBody>
          <a:bodyPr vert="eaVert"/>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EE4F2D3E-B6D6-457B-BB09-E79672D5CCB7}"/>
              </a:ext>
            </a:extLst>
          </p:cNvPr>
          <p:cNvSpPr>
            <a:spLocks noGrp="1"/>
          </p:cNvSpPr>
          <p:nvPr>
            <p:ph type="dt" sz="half" idx="10"/>
          </p:nvPr>
        </p:nvSpPr>
        <p:spPr/>
        <p:txBody>
          <a:bodyPr/>
          <a:lstStyle/>
          <a:p>
            <a:fld id="{F9B84F5A-0745-42A3-A055-C35B13244ED7}" type="datetimeFigureOut">
              <a:rPr lang="da-DK" smtClean="0"/>
              <a:t>02-09-2024</a:t>
            </a:fld>
            <a:endParaRPr lang="da-DK"/>
          </a:p>
        </p:txBody>
      </p:sp>
      <p:sp>
        <p:nvSpPr>
          <p:cNvPr id="5" name="Pladsholder til sidefod 4">
            <a:extLst>
              <a:ext uri="{FF2B5EF4-FFF2-40B4-BE49-F238E27FC236}">
                <a16:creationId xmlns:a16="http://schemas.microsoft.com/office/drawing/2014/main" id="{BBE4CB83-4A2E-4F01-9BDF-1B85F092BC2C}"/>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ABD5D042-023E-45A4-B1F2-D6EB2E67FA96}"/>
              </a:ext>
            </a:extLst>
          </p:cNvPr>
          <p:cNvSpPr>
            <a:spLocks noGrp="1"/>
          </p:cNvSpPr>
          <p:nvPr>
            <p:ph type="sldNum" sz="quarter" idx="12"/>
          </p:nvPr>
        </p:nvSpPr>
        <p:spPr/>
        <p:txBody>
          <a:bodyPr/>
          <a:lstStyle/>
          <a:p>
            <a:fld id="{C48DE823-CF04-4F3B-BF74-6F0590D462CF}" type="slidenum">
              <a:rPr lang="da-DK" smtClean="0"/>
              <a:t>‹nr.›</a:t>
            </a:fld>
            <a:endParaRPr lang="da-DK"/>
          </a:p>
        </p:txBody>
      </p:sp>
    </p:spTree>
    <p:extLst>
      <p:ext uri="{BB962C8B-B14F-4D97-AF65-F5344CB8AC3E}">
        <p14:creationId xmlns:p14="http://schemas.microsoft.com/office/powerpoint/2010/main" val="3147123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183E50-495F-4B0E-AA24-3DD84C2EA9F2}"/>
              </a:ext>
            </a:extLst>
          </p:cNvPr>
          <p:cNvSpPr>
            <a:spLocks noGrp="1"/>
          </p:cNvSpPr>
          <p:nvPr>
            <p:ph type="title"/>
          </p:nvPr>
        </p:nvSpPr>
        <p:spPr/>
        <p:txBody>
          <a:bodyPr/>
          <a:lstStyle/>
          <a:p>
            <a:r>
              <a:rPr lang="da-DK"/>
              <a:t>Klik for at redigere titeltypografien i masteren</a:t>
            </a:r>
          </a:p>
        </p:txBody>
      </p:sp>
      <p:sp>
        <p:nvSpPr>
          <p:cNvPr id="3" name="Pladsholder til indhold 2">
            <a:extLst>
              <a:ext uri="{FF2B5EF4-FFF2-40B4-BE49-F238E27FC236}">
                <a16:creationId xmlns:a16="http://schemas.microsoft.com/office/drawing/2014/main" id="{9CF10FAA-E5FB-4FDC-A3C3-8AC5196EAC95}"/>
              </a:ext>
            </a:extLst>
          </p:cNvPr>
          <p:cNvSpPr>
            <a:spLocks noGrp="1"/>
          </p:cNvSpPr>
          <p:nvPr>
            <p:ph idx="1"/>
          </p:nvPr>
        </p:nvSpPr>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52610731-5BB7-410A-B5F4-29CB0849F647}"/>
              </a:ext>
            </a:extLst>
          </p:cNvPr>
          <p:cNvSpPr>
            <a:spLocks noGrp="1"/>
          </p:cNvSpPr>
          <p:nvPr>
            <p:ph type="dt" sz="half" idx="10"/>
          </p:nvPr>
        </p:nvSpPr>
        <p:spPr/>
        <p:txBody>
          <a:bodyPr/>
          <a:lstStyle/>
          <a:p>
            <a:fld id="{F9B84F5A-0745-42A3-A055-C35B13244ED7}" type="datetimeFigureOut">
              <a:rPr lang="da-DK" smtClean="0"/>
              <a:t>02-09-2024</a:t>
            </a:fld>
            <a:endParaRPr lang="da-DK"/>
          </a:p>
        </p:txBody>
      </p:sp>
      <p:sp>
        <p:nvSpPr>
          <p:cNvPr id="5" name="Pladsholder til sidefod 4">
            <a:extLst>
              <a:ext uri="{FF2B5EF4-FFF2-40B4-BE49-F238E27FC236}">
                <a16:creationId xmlns:a16="http://schemas.microsoft.com/office/drawing/2014/main" id="{E671673E-1478-4145-A6A3-37D18A6D0E50}"/>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6209E03C-ABB8-4D9D-80C7-2F73A12D1CC6}"/>
              </a:ext>
            </a:extLst>
          </p:cNvPr>
          <p:cNvSpPr>
            <a:spLocks noGrp="1"/>
          </p:cNvSpPr>
          <p:nvPr>
            <p:ph type="sldNum" sz="quarter" idx="12"/>
          </p:nvPr>
        </p:nvSpPr>
        <p:spPr/>
        <p:txBody>
          <a:bodyPr/>
          <a:lstStyle/>
          <a:p>
            <a:fld id="{C48DE823-CF04-4F3B-BF74-6F0590D462CF}" type="slidenum">
              <a:rPr lang="da-DK" smtClean="0"/>
              <a:t>‹nr.›</a:t>
            </a:fld>
            <a:endParaRPr lang="da-DK"/>
          </a:p>
        </p:txBody>
      </p:sp>
    </p:spTree>
    <p:extLst>
      <p:ext uri="{BB962C8B-B14F-4D97-AF65-F5344CB8AC3E}">
        <p14:creationId xmlns:p14="http://schemas.microsoft.com/office/powerpoint/2010/main" val="3513668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30233E-8953-468E-827B-DC73E56A6CB8}"/>
              </a:ext>
            </a:extLst>
          </p:cNvPr>
          <p:cNvSpPr>
            <a:spLocks noGrp="1"/>
          </p:cNvSpPr>
          <p:nvPr>
            <p:ph type="title"/>
          </p:nvPr>
        </p:nvSpPr>
        <p:spPr>
          <a:xfrm>
            <a:off x="831850" y="1709738"/>
            <a:ext cx="10515600" cy="2852737"/>
          </a:xfrm>
        </p:spPr>
        <p:txBody>
          <a:bodyPr anchor="b"/>
          <a:lstStyle>
            <a:lvl1pPr>
              <a:defRPr sz="6000"/>
            </a:lvl1pPr>
          </a:lstStyle>
          <a:p>
            <a:r>
              <a:rPr lang="da-DK"/>
              <a:t>Klik for at redigere titeltypografien i masteren</a:t>
            </a:r>
          </a:p>
        </p:txBody>
      </p:sp>
      <p:sp>
        <p:nvSpPr>
          <p:cNvPr id="3" name="Pladsholder til tekst 2">
            <a:extLst>
              <a:ext uri="{FF2B5EF4-FFF2-40B4-BE49-F238E27FC236}">
                <a16:creationId xmlns:a16="http://schemas.microsoft.com/office/drawing/2014/main" id="{600DBC03-7B6F-48A3-94DA-21FBEFF6CD8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a-DK"/>
              <a:t>Klik for at redigere teksttypografierne i masteren</a:t>
            </a:r>
          </a:p>
        </p:txBody>
      </p:sp>
      <p:sp>
        <p:nvSpPr>
          <p:cNvPr id="4" name="Pladsholder til dato 3">
            <a:extLst>
              <a:ext uri="{FF2B5EF4-FFF2-40B4-BE49-F238E27FC236}">
                <a16:creationId xmlns:a16="http://schemas.microsoft.com/office/drawing/2014/main" id="{F5E1B197-D9CD-48A3-B1AF-EEB973E0CD1B}"/>
              </a:ext>
            </a:extLst>
          </p:cNvPr>
          <p:cNvSpPr>
            <a:spLocks noGrp="1"/>
          </p:cNvSpPr>
          <p:nvPr>
            <p:ph type="dt" sz="half" idx="10"/>
          </p:nvPr>
        </p:nvSpPr>
        <p:spPr/>
        <p:txBody>
          <a:bodyPr/>
          <a:lstStyle/>
          <a:p>
            <a:fld id="{F9B84F5A-0745-42A3-A055-C35B13244ED7}" type="datetimeFigureOut">
              <a:rPr lang="da-DK" smtClean="0"/>
              <a:t>02-09-2024</a:t>
            </a:fld>
            <a:endParaRPr lang="da-DK"/>
          </a:p>
        </p:txBody>
      </p:sp>
      <p:sp>
        <p:nvSpPr>
          <p:cNvPr id="5" name="Pladsholder til sidefod 4">
            <a:extLst>
              <a:ext uri="{FF2B5EF4-FFF2-40B4-BE49-F238E27FC236}">
                <a16:creationId xmlns:a16="http://schemas.microsoft.com/office/drawing/2014/main" id="{EF7B765A-94AE-4922-AFE0-D3019E283C41}"/>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a16="http://schemas.microsoft.com/office/drawing/2014/main" id="{75B0321A-2279-4D14-A181-F51CB79EC91C}"/>
              </a:ext>
            </a:extLst>
          </p:cNvPr>
          <p:cNvSpPr>
            <a:spLocks noGrp="1"/>
          </p:cNvSpPr>
          <p:nvPr>
            <p:ph type="sldNum" sz="quarter" idx="12"/>
          </p:nvPr>
        </p:nvSpPr>
        <p:spPr/>
        <p:txBody>
          <a:bodyPr/>
          <a:lstStyle/>
          <a:p>
            <a:fld id="{C48DE823-CF04-4F3B-BF74-6F0590D462CF}" type="slidenum">
              <a:rPr lang="da-DK" smtClean="0"/>
              <a:t>‹nr.›</a:t>
            </a:fld>
            <a:endParaRPr lang="da-DK"/>
          </a:p>
        </p:txBody>
      </p:sp>
    </p:spTree>
    <p:extLst>
      <p:ext uri="{BB962C8B-B14F-4D97-AF65-F5344CB8AC3E}">
        <p14:creationId xmlns:p14="http://schemas.microsoft.com/office/powerpoint/2010/main" val="2899563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D7E9DC-124D-4B24-BC15-F89B7B30FEAA}"/>
              </a:ext>
            </a:extLst>
          </p:cNvPr>
          <p:cNvSpPr>
            <a:spLocks noGrp="1"/>
          </p:cNvSpPr>
          <p:nvPr>
            <p:ph type="title"/>
          </p:nvPr>
        </p:nvSpPr>
        <p:spPr/>
        <p:txBody>
          <a:bodyPr/>
          <a:lstStyle/>
          <a:p>
            <a:r>
              <a:rPr lang="da-DK"/>
              <a:t>Klik for at redigere titeltypografien i masteren</a:t>
            </a:r>
          </a:p>
        </p:txBody>
      </p:sp>
      <p:sp>
        <p:nvSpPr>
          <p:cNvPr id="3" name="Pladsholder til indhold 2">
            <a:extLst>
              <a:ext uri="{FF2B5EF4-FFF2-40B4-BE49-F238E27FC236}">
                <a16:creationId xmlns:a16="http://schemas.microsoft.com/office/drawing/2014/main" id="{E95DE0EC-71A3-4B2B-9256-3A57CFC158DC}"/>
              </a:ext>
            </a:extLst>
          </p:cNvPr>
          <p:cNvSpPr>
            <a:spLocks noGrp="1"/>
          </p:cNvSpPr>
          <p:nvPr>
            <p:ph sz="half" idx="1"/>
          </p:nvPr>
        </p:nvSpPr>
        <p:spPr>
          <a:xfrm>
            <a:off x="838200" y="1825625"/>
            <a:ext cx="5181600" cy="435133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indhold 3">
            <a:extLst>
              <a:ext uri="{FF2B5EF4-FFF2-40B4-BE49-F238E27FC236}">
                <a16:creationId xmlns:a16="http://schemas.microsoft.com/office/drawing/2014/main" id="{E4844680-E61D-45BC-9E30-76C128E1AAD6}"/>
              </a:ext>
            </a:extLst>
          </p:cNvPr>
          <p:cNvSpPr>
            <a:spLocks noGrp="1"/>
          </p:cNvSpPr>
          <p:nvPr>
            <p:ph sz="half" idx="2"/>
          </p:nvPr>
        </p:nvSpPr>
        <p:spPr>
          <a:xfrm>
            <a:off x="6172200" y="1825625"/>
            <a:ext cx="5181600" cy="435133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5" name="Pladsholder til dato 4">
            <a:extLst>
              <a:ext uri="{FF2B5EF4-FFF2-40B4-BE49-F238E27FC236}">
                <a16:creationId xmlns:a16="http://schemas.microsoft.com/office/drawing/2014/main" id="{DB09A124-BBC9-44B9-B961-A10B86F3516C}"/>
              </a:ext>
            </a:extLst>
          </p:cNvPr>
          <p:cNvSpPr>
            <a:spLocks noGrp="1"/>
          </p:cNvSpPr>
          <p:nvPr>
            <p:ph type="dt" sz="half" idx="10"/>
          </p:nvPr>
        </p:nvSpPr>
        <p:spPr/>
        <p:txBody>
          <a:bodyPr/>
          <a:lstStyle/>
          <a:p>
            <a:fld id="{F9B84F5A-0745-42A3-A055-C35B13244ED7}" type="datetimeFigureOut">
              <a:rPr lang="da-DK" smtClean="0"/>
              <a:t>02-09-2024</a:t>
            </a:fld>
            <a:endParaRPr lang="da-DK"/>
          </a:p>
        </p:txBody>
      </p:sp>
      <p:sp>
        <p:nvSpPr>
          <p:cNvPr id="6" name="Pladsholder til sidefod 5">
            <a:extLst>
              <a:ext uri="{FF2B5EF4-FFF2-40B4-BE49-F238E27FC236}">
                <a16:creationId xmlns:a16="http://schemas.microsoft.com/office/drawing/2014/main" id="{A95A3425-D24A-4980-BDE6-6DD32655EA57}"/>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091044EF-6356-456E-AC5A-3727B7A6C2E5}"/>
              </a:ext>
            </a:extLst>
          </p:cNvPr>
          <p:cNvSpPr>
            <a:spLocks noGrp="1"/>
          </p:cNvSpPr>
          <p:nvPr>
            <p:ph type="sldNum" sz="quarter" idx="12"/>
          </p:nvPr>
        </p:nvSpPr>
        <p:spPr/>
        <p:txBody>
          <a:bodyPr/>
          <a:lstStyle/>
          <a:p>
            <a:fld id="{C48DE823-CF04-4F3B-BF74-6F0590D462CF}" type="slidenum">
              <a:rPr lang="da-DK" smtClean="0"/>
              <a:t>‹nr.›</a:t>
            </a:fld>
            <a:endParaRPr lang="da-DK"/>
          </a:p>
        </p:txBody>
      </p:sp>
    </p:spTree>
    <p:extLst>
      <p:ext uri="{BB962C8B-B14F-4D97-AF65-F5344CB8AC3E}">
        <p14:creationId xmlns:p14="http://schemas.microsoft.com/office/powerpoint/2010/main" val="1936851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30150E-FE2F-4196-8E91-26E6D6968762}"/>
              </a:ext>
            </a:extLst>
          </p:cNvPr>
          <p:cNvSpPr>
            <a:spLocks noGrp="1"/>
          </p:cNvSpPr>
          <p:nvPr>
            <p:ph type="title"/>
          </p:nvPr>
        </p:nvSpPr>
        <p:spPr>
          <a:xfrm>
            <a:off x="839788" y="365125"/>
            <a:ext cx="10515600" cy="1325563"/>
          </a:xfrm>
        </p:spPr>
        <p:txBody>
          <a:bodyPr/>
          <a:lstStyle/>
          <a:p>
            <a:r>
              <a:rPr lang="da-DK"/>
              <a:t>Klik for at redigere titeltypografien i masteren</a:t>
            </a:r>
          </a:p>
        </p:txBody>
      </p:sp>
      <p:sp>
        <p:nvSpPr>
          <p:cNvPr id="3" name="Pladsholder til tekst 2">
            <a:extLst>
              <a:ext uri="{FF2B5EF4-FFF2-40B4-BE49-F238E27FC236}">
                <a16:creationId xmlns:a16="http://schemas.microsoft.com/office/drawing/2014/main" id="{DB2CCCF7-7223-4A81-A4A2-3DC7B47A29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teksttypografierne i masteren</a:t>
            </a:r>
          </a:p>
        </p:txBody>
      </p:sp>
      <p:sp>
        <p:nvSpPr>
          <p:cNvPr id="4" name="Pladsholder til indhold 3">
            <a:extLst>
              <a:ext uri="{FF2B5EF4-FFF2-40B4-BE49-F238E27FC236}">
                <a16:creationId xmlns:a16="http://schemas.microsoft.com/office/drawing/2014/main" id="{9B72229F-41E7-43C2-94E7-FCD8B08BC12A}"/>
              </a:ext>
            </a:extLst>
          </p:cNvPr>
          <p:cNvSpPr>
            <a:spLocks noGrp="1"/>
          </p:cNvSpPr>
          <p:nvPr>
            <p:ph sz="half" idx="2"/>
          </p:nvPr>
        </p:nvSpPr>
        <p:spPr>
          <a:xfrm>
            <a:off x="839788" y="2505075"/>
            <a:ext cx="5157787" cy="368458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5" name="Pladsholder til tekst 4">
            <a:extLst>
              <a:ext uri="{FF2B5EF4-FFF2-40B4-BE49-F238E27FC236}">
                <a16:creationId xmlns:a16="http://schemas.microsoft.com/office/drawing/2014/main" id="{CD8CD63E-84AB-4B45-9BA7-A1909BFDA9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teksttypografierne i masteren</a:t>
            </a:r>
          </a:p>
        </p:txBody>
      </p:sp>
      <p:sp>
        <p:nvSpPr>
          <p:cNvPr id="6" name="Pladsholder til indhold 5">
            <a:extLst>
              <a:ext uri="{FF2B5EF4-FFF2-40B4-BE49-F238E27FC236}">
                <a16:creationId xmlns:a16="http://schemas.microsoft.com/office/drawing/2014/main" id="{4AC60B1D-ACA9-4D99-8C76-0D37570F38C3}"/>
              </a:ext>
            </a:extLst>
          </p:cNvPr>
          <p:cNvSpPr>
            <a:spLocks noGrp="1"/>
          </p:cNvSpPr>
          <p:nvPr>
            <p:ph sz="quarter" idx="4"/>
          </p:nvPr>
        </p:nvSpPr>
        <p:spPr>
          <a:xfrm>
            <a:off x="6172200" y="2505075"/>
            <a:ext cx="5183188" cy="368458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7" name="Pladsholder til dato 6">
            <a:extLst>
              <a:ext uri="{FF2B5EF4-FFF2-40B4-BE49-F238E27FC236}">
                <a16:creationId xmlns:a16="http://schemas.microsoft.com/office/drawing/2014/main" id="{8FEA6FC2-8F8F-4D57-9D4D-652996DA1CB1}"/>
              </a:ext>
            </a:extLst>
          </p:cNvPr>
          <p:cNvSpPr>
            <a:spLocks noGrp="1"/>
          </p:cNvSpPr>
          <p:nvPr>
            <p:ph type="dt" sz="half" idx="10"/>
          </p:nvPr>
        </p:nvSpPr>
        <p:spPr/>
        <p:txBody>
          <a:bodyPr/>
          <a:lstStyle/>
          <a:p>
            <a:fld id="{F9B84F5A-0745-42A3-A055-C35B13244ED7}" type="datetimeFigureOut">
              <a:rPr lang="da-DK" smtClean="0"/>
              <a:t>02-09-2024</a:t>
            </a:fld>
            <a:endParaRPr lang="da-DK"/>
          </a:p>
        </p:txBody>
      </p:sp>
      <p:sp>
        <p:nvSpPr>
          <p:cNvPr id="8" name="Pladsholder til sidefod 7">
            <a:extLst>
              <a:ext uri="{FF2B5EF4-FFF2-40B4-BE49-F238E27FC236}">
                <a16:creationId xmlns:a16="http://schemas.microsoft.com/office/drawing/2014/main" id="{C0508C69-2895-4017-A5DC-80C357423529}"/>
              </a:ext>
            </a:extLst>
          </p:cNvPr>
          <p:cNvSpPr>
            <a:spLocks noGrp="1"/>
          </p:cNvSpPr>
          <p:nvPr>
            <p:ph type="ftr" sz="quarter" idx="11"/>
          </p:nvPr>
        </p:nvSpPr>
        <p:spPr/>
        <p:txBody>
          <a:bodyPr/>
          <a:lstStyle/>
          <a:p>
            <a:endParaRPr lang="da-DK"/>
          </a:p>
        </p:txBody>
      </p:sp>
      <p:sp>
        <p:nvSpPr>
          <p:cNvPr id="9" name="Pladsholder til slidenummer 8">
            <a:extLst>
              <a:ext uri="{FF2B5EF4-FFF2-40B4-BE49-F238E27FC236}">
                <a16:creationId xmlns:a16="http://schemas.microsoft.com/office/drawing/2014/main" id="{F2FA5426-C40F-487A-8363-6613F16EFCA4}"/>
              </a:ext>
            </a:extLst>
          </p:cNvPr>
          <p:cNvSpPr>
            <a:spLocks noGrp="1"/>
          </p:cNvSpPr>
          <p:nvPr>
            <p:ph type="sldNum" sz="quarter" idx="12"/>
          </p:nvPr>
        </p:nvSpPr>
        <p:spPr/>
        <p:txBody>
          <a:bodyPr/>
          <a:lstStyle/>
          <a:p>
            <a:fld id="{C48DE823-CF04-4F3B-BF74-6F0590D462CF}" type="slidenum">
              <a:rPr lang="da-DK" smtClean="0"/>
              <a:t>‹nr.›</a:t>
            </a:fld>
            <a:endParaRPr lang="da-DK"/>
          </a:p>
        </p:txBody>
      </p:sp>
    </p:spTree>
    <p:extLst>
      <p:ext uri="{BB962C8B-B14F-4D97-AF65-F5344CB8AC3E}">
        <p14:creationId xmlns:p14="http://schemas.microsoft.com/office/powerpoint/2010/main" val="2605950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3438D0-CC51-466E-8602-FB71C984D673}"/>
              </a:ext>
            </a:extLst>
          </p:cNvPr>
          <p:cNvSpPr>
            <a:spLocks noGrp="1"/>
          </p:cNvSpPr>
          <p:nvPr>
            <p:ph type="title"/>
          </p:nvPr>
        </p:nvSpPr>
        <p:spPr/>
        <p:txBody>
          <a:bodyPr/>
          <a:lstStyle/>
          <a:p>
            <a:r>
              <a:rPr lang="da-DK"/>
              <a:t>Klik for at redigere titeltypografien i masteren</a:t>
            </a:r>
          </a:p>
        </p:txBody>
      </p:sp>
      <p:sp>
        <p:nvSpPr>
          <p:cNvPr id="3" name="Pladsholder til dato 2">
            <a:extLst>
              <a:ext uri="{FF2B5EF4-FFF2-40B4-BE49-F238E27FC236}">
                <a16:creationId xmlns:a16="http://schemas.microsoft.com/office/drawing/2014/main" id="{CC91CF02-F58F-45A6-9A66-62B14B92767B}"/>
              </a:ext>
            </a:extLst>
          </p:cNvPr>
          <p:cNvSpPr>
            <a:spLocks noGrp="1"/>
          </p:cNvSpPr>
          <p:nvPr>
            <p:ph type="dt" sz="half" idx="10"/>
          </p:nvPr>
        </p:nvSpPr>
        <p:spPr/>
        <p:txBody>
          <a:bodyPr/>
          <a:lstStyle/>
          <a:p>
            <a:fld id="{F9B84F5A-0745-42A3-A055-C35B13244ED7}" type="datetimeFigureOut">
              <a:rPr lang="da-DK" smtClean="0"/>
              <a:t>02-09-2024</a:t>
            </a:fld>
            <a:endParaRPr lang="da-DK"/>
          </a:p>
        </p:txBody>
      </p:sp>
      <p:sp>
        <p:nvSpPr>
          <p:cNvPr id="4" name="Pladsholder til sidefod 3">
            <a:extLst>
              <a:ext uri="{FF2B5EF4-FFF2-40B4-BE49-F238E27FC236}">
                <a16:creationId xmlns:a16="http://schemas.microsoft.com/office/drawing/2014/main" id="{AF4A7459-1AAC-41DF-B74F-8620E13AAE45}"/>
              </a:ext>
            </a:extLst>
          </p:cNvPr>
          <p:cNvSpPr>
            <a:spLocks noGrp="1"/>
          </p:cNvSpPr>
          <p:nvPr>
            <p:ph type="ftr" sz="quarter" idx="11"/>
          </p:nvPr>
        </p:nvSpPr>
        <p:spPr/>
        <p:txBody>
          <a:bodyPr/>
          <a:lstStyle/>
          <a:p>
            <a:endParaRPr lang="da-DK"/>
          </a:p>
        </p:txBody>
      </p:sp>
      <p:sp>
        <p:nvSpPr>
          <p:cNvPr id="5" name="Pladsholder til slidenummer 4">
            <a:extLst>
              <a:ext uri="{FF2B5EF4-FFF2-40B4-BE49-F238E27FC236}">
                <a16:creationId xmlns:a16="http://schemas.microsoft.com/office/drawing/2014/main" id="{6E25E901-EFF7-4973-AE71-49D2853C230A}"/>
              </a:ext>
            </a:extLst>
          </p:cNvPr>
          <p:cNvSpPr>
            <a:spLocks noGrp="1"/>
          </p:cNvSpPr>
          <p:nvPr>
            <p:ph type="sldNum" sz="quarter" idx="12"/>
          </p:nvPr>
        </p:nvSpPr>
        <p:spPr/>
        <p:txBody>
          <a:bodyPr/>
          <a:lstStyle/>
          <a:p>
            <a:fld id="{C48DE823-CF04-4F3B-BF74-6F0590D462CF}" type="slidenum">
              <a:rPr lang="da-DK" smtClean="0"/>
              <a:t>‹nr.›</a:t>
            </a:fld>
            <a:endParaRPr lang="da-DK"/>
          </a:p>
        </p:txBody>
      </p:sp>
    </p:spTree>
    <p:extLst>
      <p:ext uri="{BB962C8B-B14F-4D97-AF65-F5344CB8AC3E}">
        <p14:creationId xmlns:p14="http://schemas.microsoft.com/office/powerpoint/2010/main" val="180666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1">
            <a:extLst>
              <a:ext uri="{FF2B5EF4-FFF2-40B4-BE49-F238E27FC236}">
                <a16:creationId xmlns:a16="http://schemas.microsoft.com/office/drawing/2014/main" id="{5B00744A-1655-4128-9996-D7179E1A3C9D}"/>
              </a:ext>
            </a:extLst>
          </p:cNvPr>
          <p:cNvSpPr>
            <a:spLocks noGrp="1"/>
          </p:cNvSpPr>
          <p:nvPr>
            <p:ph type="dt" sz="half" idx="10"/>
          </p:nvPr>
        </p:nvSpPr>
        <p:spPr/>
        <p:txBody>
          <a:bodyPr/>
          <a:lstStyle/>
          <a:p>
            <a:fld id="{F9B84F5A-0745-42A3-A055-C35B13244ED7}" type="datetimeFigureOut">
              <a:rPr lang="da-DK" smtClean="0"/>
              <a:t>02-09-2024</a:t>
            </a:fld>
            <a:endParaRPr lang="da-DK"/>
          </a:p>
        </p:txBody>
      </p:sp>
      <p:sp>
        <p:nvSpPr>
          <p:cNvPr id="3" name="Pladsholder til sidefod 2">
            <a:extLst>
              <a:ext uri="{FF2B5EF4-FFF2-40B4-BE49-F238E27FC236}">
                <a16:creationId xmlns:a16="http://schemas.microsoft.com/office/drawing/2014/main" id="{9E83975F-158A-4B72-B8EB-F3F0B0D7996E}"/>
              </a:ext>
            </a:extLst>
          </p:cNvPr>
          <p:cNvSpPr>
            <a:spLocks noGrp="1"/>
          </p:cNvSpPr>
          <p:nvPr>
            <p:ph type="ftr" sz="quarter" idx="11"/>
          </p:nvPr>
        </p:nvSpPr>
        <p:spPr/>
        <p:txBody>
          <a:bodyPr/>
          <a:lstStyle/>
          <a:p>
            <a:endParaRPr lang="da-DK"/>
          </a:p>
        </p:txBody>
      </p:sp>
      <p:sp>
        <p:nvSpPr>
          <p:cNvPr id="4" name="Pladsholder til slidenummer 3">
            <a:extLst>
              <a:ext uri="{FF2B5EF4-FFF2-40B4-BE49-F238E27FC236}">
                <a16:creationId xmlns:a16="http://schemas.microsoft.com/office/drawing/2014/main" id="{EA42B4EA-3F5E-498F-B701-1DF7AD070E7A}"/>
              </a:ext>
            </a:extLst>
          </p:cNvPr>
          <p:cNvSpPr>
            <a:spLocks noGrp="1"/>
          </p:cNvSpPr>
          <p:nvPr>
            <p:ph type="sldNum" sz="quarter" idx="12"/>
          </p:nvPr>
        </p:nvSpPr>
        <p:spPr/>
        <p:txBody>
          <a:bodyPr/>
          <a:lstStyle/>
          <a:p>
            <a:fld id="{C48DE823-CF04-4F3B-BF74-6F0590D462CF}" type="slidenum">
              <a:rPr lang="da-DK" smtClean="0"/>
              <a:t>‹nr.›</a:t>
            </a:fld>
            <a:endParaRPr lang="da-DK"/>
          </a:p>
        </p:txBody>
      </p:sp>
    </p:spTree>
    <p:extLst>
      <p:ext uri="{BB962C8B-B14F-4D97-AF65-F5344CB8AC3E}">
        <p14:creationId xmlns:p14="http://schemas.microsoft.com/office/powerpoint/2010/main" val="3670772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7725CD-7908-4097-BC8C-5256B04117F0}"/>
              </a:ext>
            </a:extLst>
          </p:cNvPr>
          <p:cNvSpPr>
            <a:spLocks noGrp="1"/>
          </p:cNvSpPr>
          <p:nvPr>
            <p:ph type="title"/>
          </p:nvPr>
        </p:nvSpPr>
        <p:spPr>
          <a:xfrm>
            <a:off x="839788" y="457200"/>
            <a:ext cx="3932237" cy="1600200"/>
          </a:xfrm>
        </p:spPr>
        <p:txBody>
          <a:bodyPr anchor="b"/>
          <a:lstStyle>
            <a:lvl1pPr>
              <a:defRPr sz="3200"/>
            </a:lvl1pPr>
          </a:lstStyle>
          <a:p>
            <a:r>
              <a:rPr lang="da-DK"/>
              <a:t>Klik for at redigere titeltypografien i masteren</a:t>
            </a:r>
          </a:p>
        </p:txBody>
      </p:sp>
      <p:sp>
        <p:nvSpPr>
          <p:cNvPr id="3" name="Pladsholder til indhold 2">
            <a:extLst>
              <a:ext uri="{FF2B5EF4-FFF2-40B4-BE49-F238E27FC236}">
                <a16:creationId xmlns:a16="http://schemas.microsoft.com/office/drawing/2014/main" id="{9C5B7384-B6C4-4D83-AA7E-85631B11D87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tekst 3">
            <a:extLst>
              <a:ext uri="{FF2B5EF4-FFF2-40B4-BE49-F238E27FC236}">
                <a16:creationId xmlns:a16="http://schemas.microsoft.com/office/drawing/2014/main" id="{72892836-2518-4C7B-B366-033DCD3F15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teksttypografierne i masteren</a:t>
            </a:r>
          </a:p>
        </p:txBody>
      </p:sp>
      <p:sp>
        <p:nvSpPr>
          <p:cNvPr id="5" name="Pladsholder til dato 4">
            <a:extLst>
              <a:ext uri="{FF2B5EF4-FFF2-40B4-BE49-F238E27FC236}">
                <a16:creationId xmlns:a16="http://schemas.microsoft.com/office/drawing/2014/main" id="{CBF33CD3-862F-488C-9193-6594BE61CA4D}"/>
              </a:ext>
            </a:extLst>
          </p:cNvPr>
          <p:cNvSpPr>
            <a:spLocks noGrp="1"/>
          </p:cNvSpPr>
          <p:nvPr>
            <p:ph type="dt" sz="half" idx="10"/>
          </p:nvPr>
        </p:nvSpPr>
        <p:spPr/>
        <p:txBody>
          <a:bodyPr/>
          <a:lstStyle/>
          <a:p>
            <a:fld id="{F9B84F5A-0745-42A3-A055-C35B13244ED7}" type="datetimeFigureOut">
              <a:rPr lang="da-DK" smtClean="0"/>
              <a:t>02-09-2024</a:t>
            </a:fld>
            <a:endParaRPr lang="da-DK"/>
          </a:p>
        </p:txBody>
      </p:sp>
      <p:sp>
        <p:nvSpPr>
          <p:cNvPr id="6" name="Pladsholder til sidefod 5">
            <a:extLst>
              <a:ext uri="{FF2B5EF4-FFF2-40B4-BE49-F238E27FC236}">
                <a16:creationId xmlns:a16="http://schemas.microsoft.com/office/drawing/2014/main" id="{5A2D1370-07FE-4E19-A61A-BE2C607B8F2E}"/>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FBD3D3F9-1F28-47DA-B37A-83A26B9F8F42}"/>
              </a:ext>
            </a:extLst>
          </p:cNvPr>
          <p:cNvSpPr>
            <a:spLocks noGrp="1"/>
          </p:cNvSpPr>
          <p:nvPr>
            <p:ph type="sldNum" sz="quarter" idx="12"/>
          </p:nvPr>
        </p:nvSpPr>
        <p:spPr/>
        <p:txBody>
          <a:bodyPr/>
          <a:lstStyle/>
          <a:p>
            <a:fld id="{C48DE823-CF04-4F3B-BF74-6F0590D462CF}" type="slidenum">
              <a:rPr lang="da-DK" smtClean="0"/>
              <a:t>‹nr.›</a:t>
            </a:fld>
            <a:endParaRPr lang="da-DK"/>
          </a:p>
        </p:txBody>
      </p:sp>
    </p:spTree>
    <p:extLst>
      <p:ext uri="{BB962C8B-B14F-4D97-AF65-F5344CB8AC3E}">
        <p14:creationId xmlns:p14="http://schemas.microsoft.com/office/powerpoint/2010/main" val="3235927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A8C884-641D-4725-809E-1DB3A97EDA4F}"/>
              </a:ext>
            </a:extLst>
          </p:cNvPr>
          <p:cNvSpPr>
            <a:spLocks noGrp="1"/>
          </p:cNvSpPr>
          <p:nvPr>
            <p:ph type="title"/>
          </p:nvPr>
        </p:nvSpPr>
        <p:spPr>
          <a:xfrm>
            <a:off x="839788" y="457200"/>
            <a:ext cx="3932237" cy="1600200"/>
          </a:xfrm>
        </p:spPr>
        <p:txBody>
          <a:bodyPr anchor="b"/>
          <a:lstStyle>
            <a:lvl1pPr>
              <a:defRPr sz="3200"/>
            </a:lvl1pPr>
          </a:lstStyle>
          <a:p>
            <a:r>
              <a:rPr lang="da-DK"/>
              <a:t>Klik for at redigere titeltypografien i masteren</a:t>
            </a:r>
          </a:p>
        </p:txBody>
      </p:sp>
      <p:sp>
        <p:nvSpPr>
          <p:cNvPr id="3" name="Pladsholder til billede 2">
            <a:extLst>
              <a:ext uri="{FF2B5EF4-FFF2-40B4-BE49-F238E27FC236}">
                <a16:creationId xmlns:a16="http://schemas.microsoft.com/office/drawing/2014/main" id="{C9117CEF-E413-44C9-95D9-AF8E3228B7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Pladsholder til tekst 3">
            <a:extLst>
              <a:ext uri="{FF2B5EF4-FFF2-40B4-BE49-F238E27FC236}">
                <a16:creationId xmlns:a16="http://schemas.microsoft.com/office/drawing/2014/main" id="{E3EF863B-4A93-4105-BCA4-5BB427DEFE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teksttypografierne i masteren</a:t>
            </a:r>
          </a:p>
        </p:txBody>
      </p:sp>
      <p:sp>
        <p:nvSpPr>
          <p:cNvPr id="5" name="Pladsholder til dato 4">
            <a:extLst>
              <a:ext uri="{FF2B5EF4-FFF2-40B4-BE49-F238E27FC236}">
                <a16:creationId xmlns:a16="http://schemas.microsoft.com/office/drawing/2014/main" id="{F4EAB219-F959-4C50-8F27-A98AE38BE0A4}"/>
              </a:ext>
            </a:extLst>
          </p:cNvPr>
          <p:cNvSpPr>
            <a:spLocks noGrp="1"/>
          </p:cNvSpPr>
          <p:nvPr>
            <p:ph type="dt" sz="half" idx="10"/>
          </p:nvPr>
        </p:nvSpPr>
        <p:spPr/>
        <p:txBody>
          <a:bodyPr/>
          <a:lstStyle/>
          <a:p>
            <a:fld id="{F9B84F5A-0745-42A3-A055-C35B13244ED7}" type="datetimeFigureOut">
              <a:rPr lang="da-DK" smtClean="0"/>
              <a:t>02-09-2024</a:t>
            </a:fld>
            <a:endParaRPr lang="da-DK"/>
          </a:p>
        </p:txBody>
      </p:sp>
      <p:sp>
        <p:nvSpPr>
          <p:cNvPr id="6" name="Pladsholder til sidefod 5">
            <a:extLst>
              <a:ext uri="{FF2B5EF4-FFF2-40B4-BE49-F238E27FC236}">
                <a16:creationId xmlns:a16="http://schemas.microsoft.com/office/drawing/2014/main" id="{C3B36B61-23C6-4BD9-9665-516EEB4A4048}"/>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a16="http://schemas.microsoft.com/office/drawing/2014/main" id="{D0ECEE75-6996-4192-842D-0414B4E68236}"/>
              </a:ext>
            </a:extLst>
          </p:cNvPr>
          <p:cNvSpPr>
            <a:spLocks noGrp="1"/>
          </p:cNvSpPr>
          <p:nvPr>
            <p:ph type="sldNum" sz="quarter" idx="12"/>
          </p:nvPr>
        </p:nvSpPr>
        <p:spPr/>
        <p:txBody>
          <a:bodyPr/>
          <a:lstStyle/>
          <a:p>
            <a:fld id="{C48DE823-CF04-4F3B-BF74-6F0590D462CF}" type="slidenum">
              <a:rPr lang="da-DK" smtClean="0"/>
              <a:t>‹nr.›</a:t>
            </a:fld>
            <a:endParaRPr lang="da-DK"/>
          </a:p>
        </p:txBody>
      </p:sp>
    </p:spTree>
    <p:extLst>
      <p:ext uri="{BB962C8B-B14F-4D97-AF65-F5344CB8AC3E}">
        <p14:creationId xmlns:p14="http://schemas.microsoft.com/office/powerpoint/2010/main" val="40398641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a:extLst>
              <a:ext uri="{FF2B5EF4-FFF2-40B4-BE49-F238E27FC236}">
                <a16:creationId xmlns:a16="http://schemas.microsoft.com/office/drawing/2014/main" id="{CDF9CE60-19BB-448A-A304-B75BAB9884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a-DK"/>
              <a:t>Klik for at redigere titeltypografien i masteren</a:t>
            </a:r>
          </a:p>
        </p:txBody>
      </p:sp>
      <p:sp>
        <p:nvSpPr>
          <p:cNvPr id="3" name="Pladsholder til tekst 2">
            <a:extLst>
              <a:ext uri="{FF2B5EF4-FFF2-40B4-BE49-F238E27FC236}">
                <a16:creationId xmlns:a16="http://schemas.microsoft.com/office/drawing/2014/main" id="{F9236A5C-1175-46B7-B7DE-2B6C0ECF30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a16="http://schemas.microsoft.com/office/drawing/2014/main" id="{E7D61BF7-9CE8-4466-9EA5-788D9CECC5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B84F5A-0745-42A3-A055-C35B13244ED7}" type="datetimeFigureOut">
              <a:rPr lang="da-DK" smtClean="0"/>
              <a:t>02-09-2024</a:t>
            </a:fld>
            <a:endParaRPr lang="da-DK"/>
          </a:p>
        </p:txBody>
      </p:sp>
      <p:sp>
        <p:nvSpPr>
          <p:cNvPr id="5" name="Pladsholder til sidefod 4">
            <a:extLst>
              <a:ext uri="{FF2B5EF4-FFF2-40B4-BE49-F238E27FC236}">
                <a16:creationId xmlns:a16="http://schemas.microsoft.com/office/drawing/2014/main" id="{15210DD7-8898-42FD-82A0-8CAE5F1E11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a-DK"/>
          </a:p>
        </p:txBody>
      </p:sp>
      <p:sp>
        <p:nvSpPr>
          <p:cNvPr id="6" name="Pladsholder til slidenummer 5">
            <a:extLst>
              <a:ext uri="{FF2B5EF4-FFF2-40B4-BE49-F238E27FC236}">
                <a16:creationId xmlns:a16="http://schemas.microsoft.com/office/drawing/2014/main" id="{2E5598F6-A38C-41CD-94B6-D2401176023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8DE823-CF04-4F3B-BF74-6F0590D462CF}" type="slidenum">
              <a:rPr lang="da-DK" smtClean="0"/>
              <a:t>‹nr.›</a:t>
            </a:fld>
            <a:endParaRPr lang="da-DK"/>
          </a:p>
        </p:txBody>
      </p:sp>
    </p:spTree>
    <p:extLst>
      <p:ext uri="{BB962C8B-B14F-4D97-AF65-F5344CB8AC3E}">
        <p14:creationId xmlns:p14="http://schemas.microsoft.com/office/powerpoint/2010/main" val="18065551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6960FF-831D-434D-85B1-257557C98A07}"/>
              </a:ext>
            </a:extLst>
          </p:cNvPr>
          <p:cNvSpPr>
            <a:spLocks noGrp="1"/>
          </p:cNvSpPr>
          <p:nvPr>
            <p:ph type="ctrTitle"/>
          </p:nvPr>
        </p:nvSpPr>
        <p:spPr>
          <a:xfrm>
            <a:off x="1524000" y="2705099"/>
            <a:ext cx="9144000" cy="804863"/>
          </a:xfrm>
          <a:solidFill>
            <a:schemeClr val="bg1"/>
          </a:solidFill>
        </p:spPr>
        <p:txBody>
          <a:bodyPr>
            <a:normAutofit/>
          </a:bodyPr>
          <a:lstStyle/>
          <a:p>
            <a:r>
              <a:rPr lang="da-DK" sz="3600" b="1" dirty="0"/>
              <a:t>Skriv opgavens navn, temaet eller emnet her</a:t>
            </a:r>
          </a:p>
        </p:txBody>
      </p:sp>
      <p:sp>
        <p:nvSpPr>
          <p:cNvPr id="3" name="Undertitel 2">
            <a:extLst>
              <a:ext uri="{FF2B5EF4-FFF2-40B4-BE49-F238E27FC236}">
                <a16:creationId xmlns:a16="http://schemas.microsoft.com/office/drawing/2014/main" id="{DD7D288F-1D15-4AE6-BDE4-64402092C59E}"/>
              </a:ext>
            </a:extLst>
          </p:cNvPr>
          <p:cNvSpPr>
            <a:spLocks noGrp="1"/>
          </p:cNvSpPr>
          <p:nvPr>
            <p:ph type="subTitle" idx="1"/>
          </p:nvPr>
        </p:nvSpPr>
        <p:spPr>
          <a:xfrm>
            <a:off x="1352550" y="1877218"/>
            <a:ext cx="9144000" cy="1655762"/>
          </a:xfrm>
        </p:spPr>
        <p:txBody>
          <a:bodyPr/>
          <a:lstStyle/>
          <a:p>
            <a:r>
              <a:rPr lang="da-DK" dirty="0"/>
              <a:t>Refleksion</a:t>
            </a:r>
          </a:p>
        </p:txBody>
      </p:sp>
      <p:sp>
        <p:nvSpPr>
          <p:cNvPr id="4" name="Tekstfelt 3">
            <a:extLst>
              <a:ext uri="{FF2B5EF4-FFF2-40B4-BE49-F238E27FC236}">
                <a16:creationId xmlns:a16="http://schemas.microsoft.com/office/drawing/2014/main" id="{2F3D9E04-2EE0-4465-9664-ECC076FE96A0}"/>
              </a:ext>
            </a:extLst>
          </p:cNvPr>
          <p:cNvSpPr txBox="1"/>
          <p:nvPr/>
        </p:nvSpPr>
        <p:spPr>
          <a:xfrm rot="16200000">
            <a:off x="10291030" y="3068049"/>
            <a:ext cx="3432608" cy="276999"/>
          </a:xfrm>
          <a:prstGeom prst="rect">
            <a:avLst/>
          </a:prstGeom>
          <a:noFill/>
        </p:spPr>
        <p:txBody>
          <a:bodyPr wrap="square">
            <a:spAutoFit/>
          </a:bodyPr>
          <a:lstStyle/>
          <a:p>
            <a:pPr>
              <a:spcAft>
                <a:spcPts val="600"/>
              </a:spcAft>
              <a:defRPr/>
            </a:pPr>
            <a:r>
              <a:rPr lang="en-US" sz="1200" cap="all" spc="300" dirty="0">
                <a:solidFill>
                  <a:schemeClr val="bg1">
                    <a:lumMod val="50000"/>
                  </a:schemeClr>
                </a:solidFill>
              </a:rPr>
              <a:t>© </a:t>
            </a:r>
            <a:r>
              <a:rPr lang="en-US" sz="1200" kern="1200" cap="all" spc="300" baseline="0" dirty="0">
                <a:solidFill>
                  <a:schemeClr val="bg1">
                    <a:lumMod val="50000"/>
                  </a:schemeClr>
                </a:solidFill>
                <a:latin typeface="+mn-lt"/>
                <a:ea typeface="+mn-ea"/>
                <a:cs typeface="+mn-cs"/>
              </a:rPr>
              <a:t>www.margitgade.dk</a:t>
            </a:r>
          </a:p>
        </p:txBody>
      </p:sp>
    </p:spTree>
    <p:extLst>
      <p:ext uri="{BB962C8B-B14F-4D97-AF65-F5344CB8AC3E}">
        <p14:creationId xmlns:p14="http://schemas.microsoft.com/office/powerpoint/2010/main" val="76862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4" name="Pladsholder til indhold 3">
            <a:extLst>
              <a:ext uri="{FF2B5EF4-FFF2-40B4-BE49-F238E27FC236}">
                <a16:creationId xmlns:a16="http://schemas.microsoft.com/office/drawing/2014/main" id="{13D41926-89BB-4C5F-9016-A20BDB953A3B}"/>
              </a:ext>
            </a:extLst>
          </p:cNvPr>
          <p:cNvSpPr>
            <a:spLocks noGrp="1"/>
          </p:cNvSpPr>
          <p:nvPr>
            <p:ph idx="1"/>
          </p:nvPr>
        </p:nvSpPr>
        <p:spPr>
          <a:xfrm>
            <a:off x="5183188" y="457201"/>
            <a:ext cx="6172200" cy="5403850"/>
          </a:xfrm>
          <a:solidFill>
            <a:schemeClr val="bg1"/>
          </a:solidFill>
        </p:spPr>
        <p:txBody>
          <a:bodyPr>
            <a:normAutofit/>
          </a:bodyPr>
          <a:lstStyle/>
          <a:p>
            <a:pPr marL="0" indent="0">
              <a:buNone/>
            </a:pPr>
            <a:endParaRPr lang="da-DK" sz="2000" dirty="0"/>
          </a:p>
        </p:txBody>
      </p:sp>
      <p:sp>
        <p:nvSpPr>
          <p:cNvPr id="5" name="Pladsholder til tekst 4">
            <a:extLst>
              <a:ext uri="{FF2B5EF4-FFF2-40B4-BE49-F238E27FC236}">
                <a16:creationId xmlns:a16="http://schemas.microsoft.com/office/drawing/2014/main" id="{12C261A1-6383-4482-A4D6-DED950AFB0D5}"/>
              </a:ext>
            </a:extLst>
          </p:cNvPr>
          <p:cNvSpPr>
            <a:spLocks noGrp="1"/>
          </p:cNvSpPr>
          <p:nvPr>
            <p:ph type="body" sz="half" idx="2"/>
          </p:nvPr>
        </p:nvSpPr>
        <p:spPr>
          <a:xfrm>
            <a:off x="839788" y="465138"/>
            <a:ext cx="3932237" cy="5478462"/>
          </a:xfrm>
          <a:solidFill>
            <a:schemeClr val="accent6">
              <a:lumMod val="60000"/>
              <a:lumOff val="40000"/>
            </a:schemeClr>
          </a:solidFill>
          <a:ln w="3175">
            <a:solidFill>
              <a:schemeClr val="tx1"/>
            </a:solidFill>
          </a:ln>
        </p:spPr>
        <p:txBody>
          <a:bodyPr/>
          <a:lstStyle/>
          <a:p>
            <a:r>
              <a:rPr lang="da-DK" b="1" dirty="0"/>
              <a:t>Her skal du præcis beskrive, det du vil reflektere over</a:t>
            </a:r>
          </a:p>
          <a:p>
            <a:endParaRPr lang="da-DK" dirty="0"/>
          </a:p>
          <a:p>
            <a:r>
              <a:rPr lang="da-DK" dirty="0"/>
              <a:t>Fx</a:t>
            </a:r>
          </a:p>
          <a:p>
            <a:r>
              <a:rPr lang="da-DK" dirty="0"/>
              <a:t>I undervisningen har vi arbejdet med …</a:t>
            </a:r>
          </a:p>
          <a:p>
            <a:r>
              <a:rPr lang="da-DK" dirty="0"/>
              <a:t>I undervisningen har vi diskuteret …</a:t>
            </a:r>
          </a:p>
          <a:p>
            <a:r>
              <a:rPr lang="da-DK" dirty="0"/>
              <a:t>I novellen: (navn på novellen) møder vi … som …</a:t>
            </a:r>
          </a:p>
          <a:p>
            <a:r>
              <a:rPr lang="da-DK" dirty="0"/>
              <a:t>I filmen: (navn på filmen) møder vi … som …</a:t>
            </a:r>
          </a:p>
          <a:p>
            <a:r>
              <a:rPr lang="da-DK" dirty="0"/>
              <a:t>I går var jeg ude for en særlig oplevelse. Jeg var…</a:t>
            </a:r>
          </a:p>
          <a:p>
            <a:endParaRPr lang="da-DK" dirty="0"/>
          </a:p>
          <a:p>
            <a:endParaRPr lang="da-DK" dirty="0"/>
          </a:p>
          <a:p>
            <a:r>
              <a:rPr lang="da-DK" dirty="0"/>
              <a:t>---</a:t>
            </a:r>
          </a:p>
          <a:p>
            <a:r>
              <a:rPr lang="da-DK" b="1" dirty="0"/>
              <a:t>Slut altid dette afsnit af med at skrive:</a:t>
            </a:r>
          </a:p>
          <a:p>
            <a:r>
              <a:rPr lang="da-DK" dirty="0"/>
              <a:t>Dette har fået mig til at tænke over …</a:t>
            </a:r>
          </a:p>
          <a:p>
            <a:endParaRPr lang="da-DK" dirty="0"/>
          </a:p>
          <a:p>
            <a:endParaRPr lang="da-DK" dirty="0"/>
          </a:p>
        </p:txBody>
      </p:sp>
      <p:sp>
        <p:nvSpPr>
          <p:cNvPr id="6" name="Tekstfelt 5">
            <a:extLst>
              <a:ext uri="{FF2B5EF4-FFF2-40B4-BE49-F238E27FC236}">
                <a16:creationId xmlns:a16="http://schemas.microsoft.com/office/drawing/2014/main" id="{72BE2417-CEE8-4705-BC97-063F9338E6FA}"/>
              </a:ext>
            </a:extLst>
          </p:cNvPr>
          <p:cNvSpPr txBox="1"/>
          <p:nvPr/>
        </p:nvSpPr>
        <p:spPr>
          <a:xfrm rot="16200000">
            <a:off x="10291030" y="3068049"/>
            <a:ext cx="3432608" cy="276999"/>
          </a:xfrm>
          <a:prstGeom prst="rect">
            <a:avLst/>
          </a:prstGeom>
          <a:noFill/>
        </p:spPr>
        <p:txBody>
          <a:bodyPr wrap="square">
            <a:spAutoFit/>
          </a:bodyPr>
          <a:lstStyle/>
          <a:p>
            <a:pPr>
              <a:spcAft>
                <a:spcPts val="600"/>
              </a:spcAft>
              <a:defRPr/>
            </a:pPr>
            <a:r>
              <a:rPr lang="en-US" sz="1200" cap="all" spc="300" dirty="0">
                <a:solidFill>
                  <a:schemeClr val="bg1">
                    <a:lumMod val="50000"/>
                  </a:schemeClr>
                </a:solidFill>
              </a:rPr>
              <a:t>© </a:t>
            </a:r>
            <a:r>
              <a:rPr lang="en-US" sz="1200" kern="1200" cap="all" spc="300" baseline="0" dirty="0">
                <a:solidFill>
                  <a:schemeClr val="bg1">
                    <a:lumMod val="50000"/>
                  </a:schemeClr>
                </a:solidFill>
                <a:latin typeface="+mn-lt"/>
                <a:ea typeface="+mn-ea"/>
                <a:cs typeface="+mn-cs"/>
              </a:rPr>
              <a:t>www.margitgade.dk</a:t>
            </a:r>
          </a:p>
        </p:txBody>
      </p:sp>
    </p:spTree>
    <p:extLst>
      <p:ext uri="{BB962C8B-B14F-4D97-AF65-F5344CB8AC3E}">
        <p14:creationId xmlns:p14="http://schemas.microsoft.com/office/powerpoint/2010/main" val="1731699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4" name="Pladsholder til indhold 3">
            <a:extLst>
              <a:ext uri="{FF2B5EF4-FFF2-40B4-BE49-F238E27FC236}">
                <a16:creationId xmlns:a16="http://schemas.microsoft.com/office/drawing/2014/main" id="{13D41926-89BB-4C5F-9016-A20BDB953A3B}"/>
              </a:ext>
            </a:extLst>
          </p:cNvPr>
          <p:cNvSpPr>
            <a:spLocks noGrp="1"/>
          </p:cNvSpPr>
          <p:nvPr>
            <p:ph idx="1"/>
          </p:nvPr>
        </p:nvSpPr>
        <p:spPr>
          <a:xfrm>
            <a:off x="5183188" y="457201"/>
            <a:ext cx="6172200" cy="5403849"/>
          </a:xfrm>
          <a:solidFill>
            <a:schemeClr val="bg1"/>
          </a:solidFill>
        </p:spPr>
        <p:txBody>
          <a:bodyPr>
            <a:normAutofit/>
          </a:bodyPr>
          <a:lstStyle/>
          <a:p>
            <a:pPr marL="0" indent="0">
              <a:buNone/>
            </a:pPr>
            <a:endParaRPr lang="da-DK" sz="2000" dirty="0"/>
          </a:p>
        </p:txBody>
      </p:sp>
      <p:sp>
        <p:nvSpPr>
          <p:cNvPr id="5" name="Pladsholder til tekst 4">
            <a:extLst>
              <a:ext uri="{FF2B5EF4-FFF2-40B4-BE49-F238E27FC236}">
                <a16:creationId xmlns:a16="http://schemas.microsoft.com/office/drawing/2014/main" id="{12C261A1-6383-4482-A4D6-DED950AFB0D5}"/>
              </a:ext>
            </a:extLst>
          </p:cNvPr>
          <p:cNvSpPr>
            <a:spLocks noGrp="1"/>
          </p:cNvSpPr>
          <p:nvPr>
            <p:ph type="body" sz="half" idx="2"/>
          </p:nvPr>
        </p:nvSpPr>
        <p:spPr>
          <a:xfrm>
            <a:off x="836612" y="457201"/>
            <a:ext cx="3932237" cy="5403850"/>
          </a:xfrm>
          <a:solidFill>
            <a:schemeClr val="accent6">
              <a:lumMod val="60000"/>
              <a:lumOff val="40000"/>
            </a:schemeClr>
          </a:solidFill>
          <a:ln w="3175">
            <a:solidFill>
              <a:schemeClr val="tx1"/>
            </a:solidFill>
          </a:ln>
        </p:spPr>
        <p:txBody>
          <a:bodyPr/>
          <a:lstStyle/>
          <a:p>
            <a:r>
              <a:rPr lang="da-DK" b="1" dirty="0"/>
              <a:t>Hvad tænker du umiddelbart om opgaven, arbejdsmåden, temaet eller emnet?</a:t>
            </a:r>
          </a:p>
          <a:p>
            <a:r>
              <a:rPr lang="da-DK" dirty="0"/>
              <a:t>Umiddelbart tænker jeg, at …</a:t>
            </a:r>
          </a:p>
          <a:p>
            <a:r>
              <a:rPr lang="da-DK" dirty="0"/>
              <a:t>I sådan en situation plejer jeg, at …</a:t>
            </a:r>
          </a:p>
          <a:p>
            <a:endParaRPr lang="da-DK" dirty="0"/>
          </a:p>
          <a:p>
            <a:r>
              <a:rPr lang="da-DK" b="1" dirty="0"/>
              <a:t>Giv et eksempel</a:t>
            </a:r>
          </a:p>
          <a:p>
            <a:r>
              <a:rPr lang="da-DK" dirty="0"/>
              <a:t>Fx når …, så …</a:t>
            </a:r>
          </a:p>
          <a:p>
            <a:r>
              <a:rPr lang="da-DK" dirty="0"/>
              <a:t>En gang oplevede jeg, at …. </a:t>
            </a:r>
            <a:br>
              <a:rPr lang="da-DK" dirty="0"/>
            </a:br>
            <a:r>
              <a:rPr lang="da-DK" dirty="0"/>
              <a:t>Oplevelsen bevirkede, at jeg …</a:t>
            </a:r>
          </a:p>
          <a:p>
            <a:endParaRPr lang="da-DK" dirty="0"/>
          </a:p>
          <a:p>
            <a:r>
              <a:rPr lang="da-DK" b="1" dirty="0"/>
              <a:t>Vis dine tvivl</a:t>
            </a:r>
          </a:p>
          <a:p>
            <a:r>
              <a:rPr lang="da-DK" dirty="0"/>
              <a:t>På den ene side synes jeg …,</a:t>
            </a:r>
            <a:br>
              <a:rPr lang="da-DK" dirty="0"/>
            </a:br>
            <a:r>
              <a:rPr lang="da-DK" dirty="0"/>
              <a:t>men på den anden side …</a:t>
            </a:r>
          </a:p>
          <a:p>
            <a:r>
              <a:rPr lang="da-DK" dirty="0"/>
              <a:t>Jeg har overvejet, at …. Men når … så …</a:t>
            </a:r>
          </a:p>
          <a:p>
            <a:endParaRPr lang="da-DK" dirty="0"/>
          </a:p>
        </p:txBody>
      </p:sp>
      <p:sp>
        <p:nvSpPr>
          <p:cNvPr id="6" name="Tekstfelt 5">
            <a:extLst>
              <a:ext uri="{FF2B5EF4-FFF2-40B4-BE49-F238E27FC236}">
                <a16:creationId xmlns:a16="http://schemas.microsoft.com/office/drawing/2014/main" id="{340CBC8E-2DE1-450F-B545-04ED9251B4D4}"/>
              </a:ext>
            </a:extLst>
          </p:cNvPr>
          <p:cNvSpPr txBox="1"/>
          <p:nvPr/>
        </p:nvSpPr>
        <p:spPr>
          <a:xfrm rot="16200000">
            <a:off x="10291030" y="3068049"/>
            <a:ext cx="3432608" cy="276999"/>
          </a:xfrm>
          <a:prstGeom prst="rect">
            <a:avLst/>
          </a:prstGeom>
          <a:noFill/>
        </p:spPr>
        <p:txBody>
          <a:bodyPr wrap="square">
            <a:spAutoFit/>
          </a:bodyPr>
          <a:lstStyle/>
          <a:p>
            <a:pPr>
              <a:spcAft>
                <a:spcPts val="600"/>
              </a:spcAft>
              <a:defRPr/>
            </a:pPr>
            <a:r>
              <a:rPr lang="en-US" sz="1200" cap="all" spc="300" dirty="0">
                <a:solidFill>
                  <a:schemeClr val="bg1">
                    <a:lumMod val="50000"/>
                  </a:schemeClr>
                </a:solidFill>
              </a:rPr>
              <a:t>© </a:t>
            </a:r>
            <a:r>
              <a:rPr lang="en-US" sz="1200" kern="1200" cap="all" spc="300" baseline="0" dirty="0">
                <a:solidFill>
                  <a:schemeClr val="bg1">
                    <a:lumMod val="50000"/>
                  </a:schemeClr>
                </a:solidFill>
                <a:latin typeface="+mn-lt"/>
                <a:ea typeface="+mn-ea"/>
                <a:cs typeface="+mn-cs"/>
              </a:rPr>
              <a:t>www.margitgade.dk</a:t>
            </a:r>
          </a:p>
        </p:txBody>
      </p:sp>
    </p:spTree>
    <p:extLst>
      <p:ext uri="{BB962C8B-B14F-4D97-AF65-F5344CB8AC3E}">
        <p14:creationId xmlns:p14="http://schemas.microsoft.com/office/powerpoint/2010/main" val="18004392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4" name="Pladsholder til indhold 3">
            <a:extLst>
              <a:ext uri="{FF2B5EF4-FFF2-40B4-BE49-F238E27FC236}">
                <a16:creationId xmlns:a16="http://schemas.microsoft.com/office/drawing/2014/main" id="{13D41926-89BB-4C5F-9016-A20BDB953A3B}"/>
              </a:ext>
            </a:extLst>
          </p:cNvPr>
          <p:cNvSpPr>
            <a:spLocks noGrp="1"/>
          </p:cNvSpPr>
          <p:nvPr>
            <p:ph idx="1"/>
          </p:nvPr>
        </p:nvSpPr>
        <p:spPr>
          <a:xfrm>
            <a:off x="5183188" y="457201"/>
            <a:ext cx="6172200" cy="5403850"/>
          </a:xfrm>
          <a:solidFill>
            <a:schemeClr val="bg1"/>
          </a:solidFill>
        </p:spPr>
        <p:txBody>
          <a:bodyPr>
            <a:normAutofit/>
          </a:bodyPr>
          <a:lstStyle/>
          <a:p>
            <a:pPr marL="0" indent="0">
              <a:buNone/>
            </a:pPr>
            <a:endParaRPr lang="da-DK" sz="2000" dirty="0"/>
          </a:p>
        </p:txBody>
      </p:sp>
      <p:sp>
        <p:nvSpPr>
          <p:cNvPr id="5" name="Pladsholder til tekst 4">
            <a:extLst>
              <a:ext uri="{FF2B5EF4-FFF2-40B4-BE49-F238E27FC236}">
                <a16:creationId xmlns:a16="http://schemas.microsoft.com/office/drawing/2014/main" id="{12C261A1-6383-4482-A4D6-DED950AFB0D5}"/>
              </a:ext>
            </a:extLst>
          </p:cNvPr>
          <p:cNvSpPr>
            <a:spLocks noGrp="1"/>
          </p:cNvSpPr>
          <p:nvPr>
            <p:ph type="body" sz="half" idx="2"/>
          </p:nvPr>
        </p:nvSpPr>
        <p:spPr>
          <a:xfrm>
            <a:off x="839788" y="465138"/>
            <a:ext cx="3932237" cy="5403850"/>
          </a:xfrm>
          <a:solidFill>
            <a:schemeClr val="accent6">
              <a:lumMod val="60000"/>
              <a:lumOff val="40000"/>
            </a:schemeClr>
          </a:solidFill>
          <a:ln w="3175">
            <a:solidFill>
              <a:schemeClr val="tx1"/>
            </a:solidFill>
          </a:ln>
        </p:spPr>
        <p:txBody>
          <a:bodyPr>
            <a:normAutofit lnSpcReduction="10000"/>
          </a:bodyPr>
          <a:lstStyle/>
          <a:p>
            <a:r>
              <a:rPr lang="da-DK" b="1" dirty="0"/>
              <a:t>Hvordan tænker eller gør andre?</a:t>
            </a:r>
          </a:p>
          <a:p>
            <a:r>
              <a:rPr lang="da-DK" dirty="0"/>
              <a:t>X mener, at …</a:t>
            </a:r>
          </a:p>
          <a:p>
            <a:r>
              <a:rPr lang="da-DK" dirty="0"/>
              <a:t>X gør det på en helt anden måde. Han/Hun/De …</a:t>
            </a:r>
          </a:p>
          <a:p>
            <a:r>
              <a:rPr lang="da-DK" dirty="0"/>
              <a:t>X er ikke enig i denne opfattelse. Han/Hun/De …</a:t>
            </a:r>
          </a:p>
          <a:p>
            <a:r>
              <a:rPr lang="da-DK" dirty="0"/>
              <a:t>X vælger at …</a:t>
            </a:r>
          </a:p>
          <a:p>
            <a:endParaRPr lang="da-DK" dirty="0"/>
          </a:p>
          <a:p>
            <a:r>
              <a:rPr lang="da-DK" b="1" dirty="0"/>
              <a:t>Giv et eksempel</a:t>
            </a:r>
          </a:p>
          <a:p>
            <a:r>
              <a:rPr lang="da-DK" dirty="0"/>
              <a:t>Fx når …, så …</a:t>
            </a:r>
          </a:p>
          <a:p>
            <a:endParaRPr lang="da-DK" dirty="0"/>
          </a:p>
          <a:p>
            <a:r>
              <a:rPr lang="da-DK" b="1" dirty="0"/>
              <a:t>Hvorfor tænker eller gør de, som de gør?</a:t>
            </a:r>
          </a:p>
          <a:p>
            <a:r>
              <a:rPr lang="da-DK" dirty="0"/>
              <a:t>X begrunder (sin holdning, sin handling, arbejdsmåden) med, at …</a:t>
            </a:r>
          </a:p>
          <a:p>
            <a:r>
              <a:rPr lang="da-DK" dirty="0"/>
              <a:t>Det er min opfattelse, at de gør det, fordi …</a:t>
            </a:r>
          </a:p>
          <a:p>
            <a:r>
              <a:rPr lang="da-DK" dirty="0"/>
              <a:t>De forklarer det med, at …</a:t>
            </a:r>
          </a:p>
          <a:p>
            <a:pPr>
              <a:lnSpc>
                <a:spcPct val="115000"/>
              </a:lnSpc>
              <a:spcAft>
                <a:spcPts val="1000"/>
              </a:spcAft>
            </a:pPr>
            <a:r>
              <a:rPr lang="da-DK" sz="1500" dirty="0">
                <a:ea typeface="Arial" panose="020B0604020202020204" pitchFamily="34" charset="0"/>
                <a:cs typeface="Times New Roman" panose="02020603050405020304" pitchFamily="18" charset="0"/>
              </a:rPr>
              <a:t>Det er også værd at bemærke, at …</a:t>
            </a:r>
            <a:endParaRPr lang="da-DK" sz="1500" dirty="0">
              <a:effectLst/>
              <a:ea typeface="Arial" panose="020B0604020202020204" pitchFamily="34" charset="0"/>
              <a:cs typeface="Times New Roman" panose="02020603050405020304" pitchFamily="18" charset="0"/>
            </a:endParaRPr>
          </a:p>
          <a:p>
            <a:endParaRPr lang="da-DK" dirty="0"/>
          </a:p>
          <a:p>
            <a:endParaRPr lang="da-DK" dirty="0"/>
          </a:p>
          <a:p>
            <a:endParaRPr lang="da-DK" dirty="0"/>
          </a:p>
        </p:txBody>
      </p:sp>
      <p:sp>
        <p:nvSpPr>
          <p:cNvPr id="6" name="Tekstfelt 5">
            <a:extLst>
              <a:ext uri="{FF2B5EF4-FFF2-40B4-BE49-F238E27FC236}">
                <a16:creationId xmlns:a16="http://schemas.microsoft.com/office/drawing/2014/main" id="{2E2B92F7-A3B3-4FB0-B372-91288E8A0985}"/>
              </a:ext>
            </a:extLst>
          </p:cNvPr>
          <p:cNvSpPr txBox="1"/>
          <p:nvPr/>
        </p:nvSpPr>
        <p:spPr>
          <a:xfrm rot="16200000">
            <a:off x="10291030" y="3068049"/>
            <a:ext cx="3432608" cy="276999"/>
          </a:xfrm>
          <a:prstGeom prst="rect">
            <a:avLst/>
          </a:prstGeom>
          <a:noFill/>
        </p:spPr>
        <p:txBody>
          <a:bodyPr wrap="square">
            <a:spAutoFit/>
          </a:bodyPr>
          <a:lstStyle/>
          <a:p>
            <a:pPr>
              <a:spcAft>
                <a:spcPts val="600"/>
              </a:spcAft>
              <a:defRPr/>
            </a:pPr>
            <a:r>
              <a:rPr lang="en-US" sz="1200" cap="all" spc="300" dirty="0">
                <a:solidFill>
                  <a:schemeClr val="bg1">
                    <a:lumMod val="50000"/>
                  </a:schemeClr>
                </a:solidFill>
              </a:rPr>
              <a:t>© </a:t>
            </a:r>
            <a:r>
              <a:rPr lang="en-US" sz="1200" kern="1200" cap="all" spc="300" baseline="0" dirty="0">
                <a:solidFill>
                  <a:schemeClr val="bg1">
                    <a:lumMod val="50000"/>
                  </a:schemeClr>
                </a:solidFill>
                <a:latin typeface="+mn-lt"/>
                <a:ea typeface="+mn-ea"/>
                <a:cs typeface="+mn-cs"/>
              </a:rPr>
              <a:t>www.margitgade.dk</a:t>
            </a:r>
          </a:p>
        </p:txBody>
      </p:sp>
    </p:spTree>
    <p:extLst>
      <p:ext uri="{BB962C8B-B14F-4D97-AF65-F5344CB8AC3E}">
        <p14:creationId xmlns:p14="http://schemas.microsoft.com/office/powerpoint/2010/main" val="24449725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4" name="Pladsholder til indhold 3">
            <a:extLst>
              <a:ext uri="{FF2B5EF4-FFF2-40B4-BE49-F238E27FC236}">
                <a16:creationId xmlns:a16="http://schemas.microsoft.com/office/drawing/2014/main" id="{13D41926-89BB-4C5F-9016-A20BDB953A3B}"/>
              </a:ext>
            </a:extLst>
          </p:cNvPr>
          <p:cNvSpPr>
            <a:spLocks noGrp="1"/>
          </p:cNvSpPr>
          <p:nvPr>
            <p:ph idx="1"/>
          </p:nvPr>
        </p:nvSpPr>
        <p:spPr>
          <a:xfrm>
            <a:off x="5183188" y="457201"/>
            <a:ext cx="6172200" cy="5403850"/>
          </a:xfrm>
          <a:solidFill>
            <a:schemeClr val="bg1"/>
          </a:solidFill>
        </p:spPr>
        <p:txBody>
          <a:bodyPr>
            <a:normAutofit/>
          </a:bodyPr>
          <a:lstStyle/>
          <a:p>
            <a:pPr marL="0" indent="0">
              <a:buNone/>
            </a:pPr>
            <a:endParaRPr lang="da-DK" sz="2000" dirty="0"/>
          </a:p>
        </p:txBody>
      </p:sp>
      <p:sp>
        <p:nvSpPr>
          <p:cNvPr id="5" name="Pladsholder til tekst 4">
            <a:extLst>
              <a:ext uri="{FF2B5EF4-FFF2-40B4-BE49-F238E27FC236}">
                <a16:creationId xmlns:a16="http://schemas.microsoft.com/office/drawing/2014/main" id="{12C261A1-6383-4482-A4D6-DED950AFB0D5}"/>
              </a:ext>
            </a:extLst>
          </p:cNvPr>
          <p:cNvSpPr>
            <a:spLocks noGrp="1"/>
          </p:cNvSpPr>
          <p:nvPr>
            <p:ph type="body" sz="half" idx="2"/>
          </p:nvPr>
        </p:nvSpPr>
        <p:spPr>
          <a:xfrm>
            <a:off x="954088" y="457201"/>
            <a:ext cx="3932237" cy="5403850"/>
          </a:xfrm>
          <a:solidFill>
            <a:schemeClr val="accent6">
              <a:lumMod val="60000"/>
              <a:lumOff val="40000"/>
            </a:schemeClr>
          </a:solidFill>
          <a:ln w="3175">
            <a:solidFill>
              <a:schemeClr val="tx1"/>
            </a:solidFill>
          </a:ln>
        </p:spPr>
        <p:txBody>
          <a:bodyPr>
            <a:normAutofit/>
          </a:bodyPr>
          <a:lstStyle/>
          <a:p>
            <a:r>
              <a:rPr lang="da-DK" b="1" dirty="0"/>
              <a:t>Her vender og drejer du dine egne og andres arbejdsmåder</a:t>
            </a:r>
          </a:p>
          <a:p>
            <a:endParaRPr lang="da-DK" dirty="0"/>
          </a:p>
          <a:p>
            <a:r>
              <a:rPr lang="da-DK" dirty="0"/>
              <a:t>Hvis jeg vælger at …, så …</a:t>
            </a:r>
          </a:p>
          <a:p>
            <a:r>
              <a:rPr lang="da-DK" dirty="0"/>
              <a:t>Jeg kunne jo tænke (gøre) som …. Det vil medføre, at …</a:t>
            </a:r>
          </a:p>
          <a:p>
            <a:r>
              <a:rPr lang="da-DK" dirty="0"/>
              <a:t>Hvis jeg var x, ville jeg foretrække, at …</a:t>
            </a:r>
          </a:p>
          <a:p>
            <a:r>
              <a:rPr lang="da-DK" dirty="0"/>
              <a:t>Nogle gange tænker jeg, om det ville være bedre at …</a:t>
            </a:r>
          </a:p>
          <a:p>
            <a:r>
              <a:rPr lang="da-DK" dirty="0"/>
              <a:t>På den ene side, vil jeg gerne … Men på den anden side, er det også vigtigt, at …</a:t>
            </a:r>
          </a:p>
          <a:p>
            <a:r>
              <a:rPr lang="da-DK" dirty="0"/>
              <a:t>Jeg har også mulighed for at …, det vil dog bevirke at …</a:t>
            </a:r>
          </a:p>
          <a:p>
            <a:r>
              <a:rPr lang="da-DK" dirty="0"/>
              <a:t>Det er smart at …, fordi …</a:t>
            </a:r>
          </a:p>
          <a:p>
            <a:r>
              <a:rPr lang="da-DK" dirty="0"/>
              <a:t>Det vil være en rigtig dårlig ide, at …, fordi …</a:t>
            </a:r>
          </a:p>
          <a:p>
            <a:r>
              <a:rPr lang="da-DK" dirty="0"/>
              <a:t>Endelig har jeg overvejet at …</a:t>
            </a:r>
          </a:p>
          <a:p>
            <a:endParaRPr lang="da-DK" dirty="0"/>
          </a:p>
          <a:p>
            <a:endParaRPr lang="da-DK" dirty="0"/>
          </a:p>
          <a:p>
            <a:endParaRPr lang="da-DK" dirty="0"/>
          </a:p>
          <a:p>
            <a:endParaRPr lang="da-DK" dirty="0"/>
          </a:p>
          <a:p>
            <a:endParaRPr lang="da-DK" dirty="0"/>
          </a:p>
        </p:txBody>
      </p:sp>
      <p:sp>
        <p:nvSpPr>
          <p:cNvPr id="6" name="Tekstfelt 5">
            <a:extLst>
              <a:ext uri="{FF2B5EF4-FFF2-40B4-BE49-F238E27FC236}">
                <a16:creationId xmlns:a16="http://schemas.microsoft.com/office/drawing/2014/main" id="{55EF46D1-92CF-449F-9D6F-8AA4AAC089D4}"/>
              </a:ext>
            </a:extLst>
          </p:cNvPr>
          <p:cNvSpPr txBox="1"/>
          <p:nvPr/>
        </p:nvSpPr>
        <p:spPr>
          <a:xfrm rot="16200000">
            <a:off x="10291030" y="3068049"/>
            <a:ext cx="3432608" cy="276999"/>
          </a:xfrm>
          <a:prstGeom prst="rect">
            <a:avLst/>
          </a:prstGeom>
          <a:noFill/>
        </p:spPr>
        <p:txBody>
          <a:bodyPr wrap="square">
            <a:spAutoFit/>
          </a:bodyPr>
          <a:lstStyle/>
          <a:p>
            <a:pPr>
              <a:spcAft>
                <a:spcPts val="600"/>
              </a:spcAft>
              <a:defRPr/>
            </a:pPr>
            <a:r>
              <a:rPr lang="en-US" sz="1200" cap="all" spc="300" dirty="0">
                <a:solidFill>
                  <a:schemeClr val="bg1">
                    <a:lumMod val="50000"/>
                  </a:schemeClr>
                </a:solidFill>
              </a:rPr>
              <a:t>© </a:t>
            </a:r>
            <a:r>
              <a:rPr lang="en-US" sz="1200" kern="1200" cap="all" spc="300" baseline="0" dirty="0">
                <a:solidFill>
                  <a:schemeClr val="bg1">
                    <a:lumMod val="50000"/>
                  </a:schemeClr>
                </a:solidFill>
                <a:latin typeface="+mn-lt"/>
                <a:ea typeface="+mn-ea"/>
                <a:cs typeface="+mn-cs"/>
              </a:rPr>
              <a:t>www.margitgade.dk</a:t>
            </a:r>
          </a:p>
        </p:txBody>
      </p:sp>
    </p:spTree>
    <p:extLst>
      <p:ext uri="{BB962C8B-B14F-4D97-AF65-F5344CB8AC3E}">
        <p14:creationId xmlns:p14="http://schemas.microsoft.com/office/powerpoint/2010/main" val="1248948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4" name="Pladsholder til indhold 3">
            <a:extLst>
              <a:ext uri="{FF2B5EF4-FFF2-40B4-BE49-F238E27FC236}">
                <a16:creationId xmlns:a16="http://schemas.microsoft.com/office/drawing/2014/main" id="{13D41926-89BB-4C5F-9016-A20BDB953A3B}"/>
              </a:ext>
            </a:extLst>
          </p:cNvPr>
          <p:cNvSpPr>
            <a:spLocks noGrp="1"/>
          </p:cNvSpPr>
          <p:nvPr>
            <p:ph idx="1"/>
          </p:nvPr>
        </p:nvSpPr>
        <p:spPr>
          <a:xfrm>
            <a:off x="5183188" y="457201"/>
            <a:ext cx="6172200" cy="5403850"/>
          </a:xfrm>
          <a:solidFill>
            <a:schemeClr val="bg1"/>
          </a:solidFill>
        </p:spPr>
        <p:txBody>
          <a:bodyPr>
            <a:normAutofit/>
          </a:bodyPr>
          <a:lstStyle/>
          <a:p>
            <a:pPr marL="0" indent="0">
              <a:buNone/>
            </a:pPr>
            <a:endParaRPr lang="da-DK" sz="2000" dirty="0"/>
          </a:p>
        </p:txBody>
      </p:sp>
      <p:sp>
        <p:nvSpPr>
          <p:cNvPr id="5" name="Pladsholder til tekst 4">
            <a:extLst>
              <a:ext uri="{FF2B5EF4-FFF2-40B4-BE49-F238E27FC236}">
                <a16:creationId xmlns:a16="http://schemas.microsoft.com/office/drawing/2014/main" id="{12C261A1-6383-4482-A4D6-DED950AFB0D5}"/>
              </a:ext>
            </a:extLst>
          </p:cNvPr>
          <p:cNvSpPr>
            <a:spLocks noGrp="1"/>
          </p:cNvSpPr>
          <p:nvPr>
            <p:ph type="body" sz="half" idx="2"/>
          </p:nvPr>
        </p:nvSpPr>
        <p:spPr>
          <a:xfrm>
            <a:off x="954088" y="457201"/>
            <a:ext cx="3932237" cy="5403850"/>
          </a:xfrm>
          <a:solidFill>
            <a:schemeClr val="accent6">
              <a:lumMod val="60000"/>
              <a:lumOff val="40000"/>
            </a:schemeClr>
          </a:solidFill>
          <a:ln w="3175">
            <a:solidFill>
              <a:schemeClr val="tx1"/>
            </a:solidFill>
          </a:ln>
        </p:spPr>
        <p:txBody>
          <a:bodyPr>
            <a:normAutofit/>
          </a:bodyPr>
          <a:lstStyle/>
          <a:p>
            <a:r>
              <a:rPr lang="da-DK" b="1" dirty="0"/>
              <a:t>Vil du ændre eller fastholde </a:t>
            </a:r>
            <a:br>
              <a:rPr lang="da-DK" b="1" dirty="0"/>
            </a:br>
            <a:r>
              <a:rPr lang="da-DK" b="1" dirty="0"/>
              <a:t>dine umiddelbare tanker </a:t>
            </a:r>
            <a:br>
              <a:rPr lang="da-DK" b="1" dirty="0"/>
            </a:br>
            <a:r>
              <a:rPr lang="da-DK" b="1" dirty="0"/>
              <a:t>(arbejdsmåder, holdninger, handlinger)?</a:t>
            </a:r>
          </a:p>
          <a:p>
            <a:r>
              <a:rPr lang="da-DK" dirty="0"/>
              <a:t>Nu har jeg tænkt en del over …, og jeg er blevet klar over, at …</a:t>
            </a:r>
          </a:p>
          <a:p>
            <a:r>
              <a:rPr lang="da-DK" dirty="0"/>
              <a:t>Fremover vil jeg …, fordi …</a:t>
            </a:r>
          </a:p>
          <a:p>
            <a:r>
              <a:rPr lang="da-DK" dirty="0"/>
              <a:t>Det er vigtigt for mig, at …, og derfor …</a:t>
            </a:r>
          </a:p>
          <a:p>
            <a:r>
              <a:rPr lang="da-DK" dirty="0"/>
              <a:t>Jeg synes det er smart at …. På den måde kan jeg ..., og det vil …</a:t>
            </a:r>
          </a:p>
          <a:p>
            <a:r>
              <a:rPr lang="da-DK" dirty="0"/>
              <a:t>Jeg vil i hvert fald altid overveje …</a:t>
            </a:r>
          </a:p>
          <a:p>
            <a:r>
              <a:rPr lang="da-DK" dirty="0"/>
              <a:t>Hvis … så …</a:t>
            </a:r>
          </a:p>
          <a:p>
            <a:endParaRPr lang="da-DK" dirty="0"/>
          </a:p>
          <a:p>
            <a:r>
              <a:rPr lang="da-DK" dirty="0"/>
              <a:t>På denne måde kan jeg opnå …, </a:t>
            </a:r>
            <a:br>
              <a:rPr lang="da-DK" dirty="0"/>
            </a:br>
            <a:r>
              <a:rPr lang="da-DK" dirty="0"/>
              <a:t>og det vil jeg …</a:t>
            </a:r>
          </a:p>
          <a:p>
            <a:endParaRPr lang="da-DK" dirty="0"/>
          </a:p>
          <a:p>
            <a:endParaRPr lang="da-DK" dirty="0"/>
          </a:p>
          <a:p>
            <a:endParaRPr lang="da-DK" dirty="0"/>
          </a:p>
          <a:p>
            <a:endParaRPr lang="da-DK" dirty="0"/>
          </a:p>
          <a:p>
            <a:endParaRPr lang="da-DK" dirty="0"/>
          </a:p>
          <a:p>
            <a:endParaRPr lang="da-DK" dirty="0"/>
          </a:p>
        </p:txBody>
      </p:sp>
      <p:sp>
        <p:nvSpPr>
          <p:cNvPr id="6" name="Tekstfelt 5">
            <a:extLst>
              <a:ext uri="{FF2B5EF4-FFF2-40B4-BE49-F238E27FC236}">
                <a16:creationId xmlns:a16="http://schemas.microsoft.com/office/drawing/2014/main" id="{DE150E11-56B5-4EBA-BABF-DCD4A0FE54D6}"/>
              </a:ext>
            </a:extLst>
          </p:cNvPr>
          <p:cNvSpPr txBox="1"/>
          <p:nvPr/>
        </p:nvSpPr>
        <p:spPr>
          <a:xfrm rot="16200000">
            <a:off x="10291030" y="3068049"/>
            <a:ext cx="3432608" cy="276999"/>
          </a:xfrm>
          <a:prstGeom prst="rect">
            <a:avLst/>
          </a:prstGeom>
          <a:noFill/>
        </p:spPr>
        <p:txBody>
          <a:bodyPr wrap="square">
            <a:spAutoFit/>
          </a:bodyPr>
          <a:lstStyle/>
          <a:p>
            <a:pPr>
              <a:spcAft>
                <a:spcPts val="600"/>
              </a:spcAft>
              <a:defRPr/>
            </a:pPr>
            <a:r>
              <a:rPr lang="en-US" sz="1200" cap="all" spc="300" dirty="0">
                <a:solidFill>
                  <a:schemeClr val="bg1">
                    <a:lumMod val="50000"/>
                  </a:schemeClr>
                </a:solidFill>
              </a:rPr>
              <a:t>© </a:t>
            </a:r>
            <a:r>
              <a:rPr lang="en-US" sz="1200" kern="1200" cap="all" spc="300" baseline="0" dirty="0">
                <a:solidFill>
                  <a:schemeClr val="bg1">
                    <a:lumMod val="50000"/>
                  </a:schemeClr>
                </a:solidFill>
                <a:latin typeface="+mn-lt"/>
                <a:ea typeface="+mn-ea"/>
                <a:cs typeface="+mn-cs"/>
              </a:rPr>
              <a:t>www.margitgade.dk</a:t>
            </a:r>
          </a:p>
        </p:txBody>
      </p:sp>
    </p:spTree>
    <p:extLst>
      <p:ext uri="{BB962C8B-B14F-4D97-AF65-F5344CB8AC3E}">
        <p14:creationId xmlns:p14="http://schemas.microsoft.com/office/powerpoint/2010/main" val="541578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EAA7"/>
        </a:solidFill>
        <a:effectLst/>
      </p:bgPr>
    </p:bg>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9692E346-F359-424E-B48D-0808DC3EE1B5}"/>
              </a:ext>
            </a:extLst>
          </p:cNvPr>
          <p:cNvSpPr>
            <a:spLocks noGrp="1"/>
          </p:cNvSpPr>
          <p:nvPr>
            <p:ph type="title" idx="4294967295"/>
          </p:nvPr>
        </p:nvSpPr>
        <p:spPr>
          <a:xfrm>
            <a:off x="962131" y="26802"/>
            <a:ext cx="10515600" cy="794016"/>
          </a:xfrm>
        </p:spPr>
        <p:txBody>
          <a:bodyPr>
            <a:normAutofit/>
          </a:bodyPr>
          <a:lstStyle/>
          <a:p>
            <a:r>
              <a:rPr lang="da-DK" sz="2400" dirty="0"/>
              <a:t>Hjælp til PowerPoint </a:t>
            </a:r>
          </a:p>
        </p:txBody>
      </p:sp>
      <p:graphicFrame>
        <p:nvGraphicFramePr>
          <p:cNvPr id="10" name="Tabel 10">
            <a:extLst>
              <a:ext uri="{FF2B5EF4-FFF2-40B4-BE49-F238E27FC236}">
                <a16:creationId xmlns:a16="http://schemas.microsoft.com/office/drawing/2014/main" id="{7B85C7C5-90FF-42EA-9C1B-839C7A8ACC51}"/>
              </a:ext>
            </a:extLst>
          </p:cNvPr>
          <p:cNvGraphicFramePr>
            <a:graphicFrameLocks noGrp="1"/>
          </p:cNvGraphicFramePr>
          <p:nvPr>
            <p:extLst>
              <p:ext uri="{D42A27DB-BD31-4B8C-83A1-F6EECF244321}">
                <p14:modId xmlns:p14="http://schemas.microsoft.com/office/powerpoint/2010/main" val="1446377272"/>
              </p:ext>
            </p:extLst>
          </p:nvPr>
        </p:nvGraphicFramePr>
        <p:xfrm>
          <a:off x="984321" y="708339"/>
          <a:ext cx="10502829" cy="6042024"/>
        </p:xfrm>
        <a:graphic>
          <a:graphicData uri="http://schemas.openxmlformats.org/drawingml/2006/table">
            <a:tbl>
              <a:tblPr firstRow="1" bandRow="1">
                <a:tableStyleId>{00A15C55-8517-42AA-B614-E9B94910E393}</a:tableStyleId>
              </a:tblPr>
              <a:tblGrid>
                <a:gridCol w="3130550">
                  <a:extLst>
                    <a:ext uri="{9D8B030D-6E8A-4147-A177-3AD203B41FA5}">
                      <a16:colId xmlns:a16="http://schemas.microsoft.com/office/drawing/2014/main" val="1932441024"/>
                    </a:ext>
                  </a:extLst>
                </a:gridCol>
                <a:gridCol w="3130550">
                  <a:extLst>
                    <a:ext uri="{9D8B030D-6E8A-4147-A177-3AD203B41FA5}">
                      <a16:colId xmlns:a16="http://schemas.microsoft.com/office/drawing/2014/main" val="986984058"/>
                    </a:ext>
                  </a:extLst>
                </a:gridCol>
                <a:gridCol w="4241729">
                  <a:extLst>
                    <a:ext uri="{9D8B030D-6E8A-4147-A177-3AD203B41FA5}">
                      <a16:colId xmlns:a16="http://schemas.microsoft.com/office/drawing/2014/main" val="167413950"/>
                    </a:ext>
                  </a:extLst>
                </a:gridCol>
              </a:tblGrid>
              <a:tr h="515223">
                <a:tc>
                  <a:txBody>
                    <a:bodyPr/>
                    <a:lstStyle/>
                    <a:p>
                      <a:r>
                        <a:rPr lang="da-DK" dirty="0"/>
                        <a:t>Hvad</a:t>
                      </a:r>
                    </a:p>
                  </a:txBody>
                  <a:tcPr/>
                </a:tc>
                <a:tc>
                  <a:txBody>
                    <a:bodyPr/>
                    <a:lstStyle/>
                    <a:p>
                      <a:r>
                        <a:rPr lang="da-DK" dirty="0"/>
                        <a:t>Fane</a:t>
                      </a:r>
                    </a:p>
                  </a:txBody>
                  <a:tcPr/>
                </a:tc>
                <a:tc>
                  <a:txBody>
                    <a:bodyPr/>
                    <a:lstStyle/>
                    <a:p>
                      <a:r>
                        <a:rPr lang="da-DK" dirty="0"/>
                        <a:t>Knap</a:t>
                      </a:r>
                    </a:p>
                  </a:txBody>
                  <a:tcPr/>
                </a:tc>
                <a:extLst>
                  <a:ext uri="{0D108BD9-81ED-4DB2-BD59-A6C34878D82A}">
                    <a16:rowId xmlns:a16="http://schemas.microsoft.com/office/drawing/2014/main" val="1479720506"/>
                  </a:ext>
                </a:extLst>
              </a:tr>
              <a:tr h="515223">
                <a:tc>
                  <a:txBody>
                    <a:bodyPr/>
                    <a:lstStyle/>
                    <a:p>
                      <a:r>
                        <a:rPr lang="da-DK" dirty="0"/>
                        <a:t>Dikter (tale-til-tekst)</a:t>
                      </a:r>
                    </a:p>
                  </a:txBody>
                  <a:tcPr/>
                </a:tc>
                <a:tc>
                  <a:txBody>
                    <a:bodyPr/>
                    <a:lstStyle/>
                    <a:p>
                      <a:r>
                        <a:rPr lang="da-DK" dirty="0"/>
                        <a:t>Hjem</a:t>
                      </a:r>
                    </a:p>
                  </a:txBody>
                  <a:tcPr/>
                </a:tc>
                <a:tc>
                  <a:txBody>
                    <a:bodyPr/>
                    <a:lstStyle/>
                    <a:p>
                      <a:r>
                        <a:rPr lang="da-DK" dirty="0"/>
                        <a:t>Dikter</a:t>
                      </a:r>
                    </a:p>
                  </a:txBody>
                  <a:tcPr/>
                </a:tc>
                <a:extLst>
                  <a:ext uri="{0D108BD9-81ED-4DB2-BD59-A6C34878D82A}">
                    <a16:rowId xmlns:a16="http://schemas.microsoft.com/office/drawing/2014/main" val="2508451250"/>
                  </a:ext>
                </a:extLst>
              </a:tr>
              <a:tr h="515223">
                <a:tc>
                  <a:txBody>
                    <a:bodyPr/>
                    <a:lstStyle/>
                    <a:p>
                      <a:r>
                        <a:rPr lang="da-DK" dirty="0"/>
                        <a:t>Optag lydfil</a:t>
                      </a:r>
                    </a:p>
                  </a:txBody>
                  <a:tcPr/>
                </a:tc>
                <a:tc>
                  <a:txBody>
                    <a:bodyPr/>
                    <a:lstStyle/>
                    <a:p>
                      <a:r>
                        <a:rPr lang="da-DK" dirty="0"/>
                        <a:t>Indsæt</a:t>
                      </a:r>
                    </a:p>
                  </a:txBody>
                  <a:tcPr/>
                </a:tc>
                <a:tc>
                  <a:txBody>
                    <a:bodyPr/>
                    <a:lstStyle/>
                    <a:p>
                      <a:r>
                        <a:rPr lang="da-DK" dirty="0"/>
                        <a:t>Lyd – Optag lyd</a:t>
                      </a:r>
                    </a:p>
                  </a:txBody>
                  <a:tcPr/>
                </a:tc>
                <a:extLst>
                  <a:ext uri="{0D108BD9-81ED-4DB2-BD59-A6C34878D82A}">
                    <a16:rowId xmlns:a16="http://schemas.microsoft.com/office/drawing/2014/main" val="2556547840"/>
                  </a:ext>
                </a:extLst>
              </a:tr>
              <a:tr h="515223">
                <a:tc>
                  <a:txBody>
                    <a:bodyPr/>
                    <a:lstStyle/>
                    <a:p>
                      <a:r>
                        <a:rPr lang="da-DK" dirty="0"/>
                        <a:t>Indsæt billede</a:t>
                      </a:r>
                    </a:p>
                  </a:txBody>
                  <a:tcPr/>
                </a:tc>
                <a:tc>
                  <a:txBody>
                    <a:bodyPr/>
                    <a:lstStyle/>
                    <a:p>
                      <a:r>
                        <a:rPr lang="da-DK" dirty="0"/>
                        <a:t>Klik på ikonet i boks</a:t>
                      </a:r>
                    </a:p>
                  </a:txBody>
                  <a:tcPr/>
                </a:tc>
                <a:tc>
                  <a:txBody>
                    <a:bodyPr/>
                    <a:lstStyle/>
                    <a:p>
                      <a:r>
                        <a:rPr lang="da-DK" dirty="0"/>
                        <a:t>Billeder</a:t>
                      </a:r>
                    </a:p>
                  </a:txBody>
                  <a:tcPr/>
                </a:tc>
                <a:extLst>
                  <a:ext uri="{0D108BD9-81ED-4DB2-BD59-A6C34878D82A}">
                    <a16:rowId xmlns:a16="http://schemas.microsoft.com/office/drawing/2014/main" val="2040215763"/>
                  </a:ext>
                </a:extLst>
              </a:tr>
              <a:tr h="515223">
                <a:tc>
                  <a:txBody>
                    <a:bodyPr/>
                    <a:lstStyle/>
                    <a:p>
                      <a:r>
                        <a:rPr lang="da-DK" dirty="0"/>
                        <a:t>Indsæt tekstfelt</a:t>
                      </a:r>
                    </a:p>
                  </a:txBody>
                  <a:tcPr/>
                </a:tc>
                <a:tc>
                  <a:txBody>
                    <a:bodyPr/>
                    <a:lstStyle/>
                    <a:p>
                      <a:r>
                        <a:rPr lang="da-DK" dirty="0"/>
                        <a:t>Indsæt</a:t>
                      </a:r>
                    </a:p>
                  </a:txBody>
                  <a:tcPr/>
                </a:tc>
                <a:tc>
                  <a:txBody>
                    <a:bodyPr/>
                    <a:lstStyle/>
                    <a:p>
                      <a:r>
                        <a:rPr lang="da-DK" dirty="0"/>
                        <a:t>Tekstfelt</a:t>
                      </a:r>
                    </a:p>
                  </a:txBody>
                  <a:tcPr/>
                </a:tc>
                <a:extLst>
                  <a:ext uri="{0D108BD9-81ED-4DB2-BD59-A6C34878D82A}">
                    <a16:rowId xmlns:a16="http://schemas.microsoft.com/office/drawing/2014/main" val="1687785196"/>
                  </a:ext>
                </a:extLst>
              </a:tr>
              <a:tr h="515223">
                <a:tc>
                  <a:txBody>
                    <a:bodyPr/>
                    <a:lstStyle/>
                    <a:p>
                      <a:r>
                        <a:rPr lang="da-DK" dirty="0"/>
                        <a:t>Indsæt video </a:t>
                      </a:r>
                    </a:p>
                  </a:txBody>
                  <a:tcPr/>
                </a:tc>
                <a:tc>
                  <a:txBody>
                    <a:bodyPr/>
                    <a:lstStyle/>
                    <a:p>
                      <a:r>
                        <a:rPr lang="da-DK" dirty="0"/>
                        <a:t>Indsæt</a:t>
                      </a:r>
                    </a:p>
                  </a:txBody>
                  <a:tcPr/>
                </a:tc>
                <a:tc>
                  <a:txBody>
                    <a:bodyPr/>
                    <a:lstStyle/>
                    <a:p>
                      <a:r>
                        <a:rPr lang="da-DK" dirty="0"/>
                        <a:t>Fra denne enhed</a:t>
                      </a:r>
                    </a:p>
                    <a:p>
                      <a:r>
                        <a:rPr lang="da-DK" dirty="0"/>
                        <a:t>Eller Online videoer</a:t>
                      </a:r>
                    </a:p>
                  </a:txBody>
                  <a:tcPr/>
                </a:tc>
                <a:extLst>
                  <a:ext uri="{0D108BD9-81ED-4DB2-BD59-A6C34878D82A}">
                    <a16:rowId xmlns:a16="http://schemas.microsoft.com/office/drawing/2014/main" val="534663373"/>
                  </a:ext>
                </a:extLst>
              </a:tr>
              <a:tr h="515223">
                <a:tc>
                  <a:txBody>
                    <a:bodyPr/>
                    <a:lstStyle/>
                    <a:p>
                      <a:r>
                        <a:rPr lang="da-DK" dirty="0"/>
                        <a:t>Vælg anden layout</a:t>
                      </a:r>
                    </a:p>
                  </a:txBody>
                  <a:tcPr/>
                </a:tc>
                <a:tc>
                  <a:txBody>
                    <a:bodyPr/>
                    <a:lstStyle/>
                    <a:p>
                      <a:r>
                        <a:rPr lang="da-DK" dirty="0"/>
                        <a:t>Hjem</a:t>
                      </a:r>
                    </a:p>
                  </a:txBody>
                  <a:tcPr/>
                </a:tc>
                <a:tc>
                  <a:txBody>
                    <a:bodyPr/>
                    <a:lstStyle/>
                    <a:p>
                      <a:r>
                        <a:rPr lang="da-DK" dirty="0"/>
                        <a:t>Layout</a:t>
                      </a:r>
                    </a:p>
                  </a:txBody>
                  <a:tcPr/>
                </a:tc>
                <a:extLst>
                  <a:ext uri="{0D108BD9-81ED-4DB2-BD59-A6C34878D82A}">
                    <a16:rowId xmlns:a16="http://schemas.microsoft.com/office/drawing/2014/main" val="828859642"/>
                  </a:ext>
                </a:extLst>
              </a:tr>
              <a:tr h="515223">
                <a:tc>
                  <a:txBody>
                    <a:bodyPr/>
                    <a:lstStyle/>
                    <a:p>
                      <a:r>
                        <a:rPr lang="da-DK" dirty="0"/>
                        <a:t>Slet felt</a:t>
                      </a:r>
                    </a:p>
                  </a:txBody>
                  <a:tcPr/>
                </a:tc>
                <a:tc>
                  <a:txBody>
                    <a:bodyPr/>
                    <a:lstStyle/>
                    <a:p>
                      <a:r>
                        <a:rPr lang="da-DK" dirty="0"/>
                        <a:t>Klik på kanten af boksen</a:t>
                      </a:r>
                    </a:p>
                  </a:txBody>
                  <a:tcPr/>
                </a:tc>
                <a:tc>
                  <a:txBody>
                    <a:bodyPr/>
                    <a:lstStyle/>
                    <a:p>
                      <a:r>
                        <a:rPr lang="da-DK" dirty="0"/>
                        <a:t>Klik på Delete på tastaturet</a:t>
                      </a:r>
                    </a:p>
                  </a:txBody>
                  <a:tcPr/>
                </a:tc>
                <a:extLst>
                  <a:ext uri="{0D108BD9-81ED-4DB2-BD59-A6C34878D82A}">
                    <a16:rowId xmlns:a16="http://schemas.microsoft.com/office/drawing/2014/main" val="2105081209"/>
                  </a:ext>
                </a:extLst>
              </a:tr>
              <a:tr h="515223">
                <a:tc>
                  <a:txBody>
                    <a:bodyPr/>
                    <a:lstStyle/>
                    <a:p>
                      <a:r>
                        <a:rPr lang="da-DK" dirty="0"/>
                        <a:t>Slet slide</a:t>
                      </a:r>
                    </a:p>
                  </a:txBody>
                  <a:tcPr/>
                </a:tc>
                <a:tc>
                  <a:txBody>
                    <a:bodyPr/>
                    <a:lstStyle/>
                    <a:p>
                      <a:r>
                        <a:rPr lang="da-DK" dirty="0"/>
                        <a:t>Klik på det udvalgte slide i venstre side</a:t>
                      </a:r>
                    </a:p>
                  </a:txBody>
                  <a:tcPr/>
                </a:tc>
                <a:tc>
                  <a:txBody>
                    <a:bodyPr/>
                    <a:lstStyle/>
                    <a:p>
                      <a:r>
                        <a:rPr lang="da-DK" dirty="0"/>
                        <a:t>Klik på Delete på tastaturet</a:t>
                      </a:r>
                    </a:p>
                  </a:txBody>
                  <a:tcPr/>
                </a:tc>
                <a:extLst>
                  <a:ext uri="{0D108BD9-81ED-4DB2-BD59-A6C34878D82A}">
                    <a16:rowId xmlns:a16="http://schemas.microsoft.com/office/drawing/2014/main" val="1961209217"/>
                  </a:ext>
                </a:extLst>
              </a:tr>
              <a:tr h="515223">
                <a:tc>
                  <a:txBody>
                    <a:bodyPr/>
                    <a:lstStyle/>
                    <a:p>
                      <a:r>
                        <a:rPr lang="da-DK" dirty="0"/>
                        <a:t>Indsæt et slide mangen til</a:t>
                      </a:r>
                    </a:p>
                  </a:txBody>
                  <a:tcPr/>
                </a:tc>
                <a:tc>
                  <a:txBody>
                    <a:bodyPr/>
                    <a:lstStyle/>
                    <a:p>
                      <a:r>
                        <a:rPr lang="da-DK" dirty="0"/>
                        <a:t>Klik på det udvalgte slide </a:t>
                      </a:r>
                      <a:br>
                        <a:rPr lang="da-DK" dirty="0"/>
                      </a:br>
                      <a:r>
                        <a:rPr lang="da-DK" dirty="0"/>
                        <a:t>i venstre side</a:t>
                      </a:r>
                    </a:p>
                  </a:txBody>
                  <a:tcPr/>
                </a:tc>
                <a:tc>
                  <a:txBody>
                    <a:bodyPr/>
                    <a:lstStyle/>
                    <a:p>
                      <a:r>
                        <a:rPr lang="da-DK" dirty="0"/>
                        <a:t>Højreklik og vælg </a:t>
                      </a:r>
                    </a:p>
                  </a:txBody>
                  <a:tcPr/>
                </a:tc>
                <a:extLst>
                  <a:ext uri="{0D108BD9-81ED-4DB2-BD59-A6C34878D82A}">
                    <a16:rowId xmlns:a16="http://schemas.microsoft.com/office/drawing/2014/main" val="3461010940"/>
                  </a:ext>
                </a:extLst>
              </a:tr>
              <a:tr h="515223">
                <a:tc>
                  <a:txBody>
                    <a:bodyPr/>
                    <a:lstStyle/>
                    <a:p>
                      <a:r>
                        <a:rPr lang="da-DK" dirty="0"/>
                        <a:t>Indsæt et tomt dias</a:t>
                      </a:r>
                    </a:p>
                  </a:txBody>
                  <a:tcPr/>
                </a:tc>
                <a:tc>
                  <a:txBody>
                    <a:bodyPr/>
                    <a:lstStyle/>
                    <a:p>
                      <a:r>
                        <a:rPr lang="da-DK" dirty="0"/>
                        <a:t>Hjem</a:t>
                      </a:r>
                    </a:p>
                  </a:txBody>
                  <a:tcPr/>
                </a:tc>
                <a:tc>
                  <a:txBody>
                    <a:bodyPr/>
                    <a:lstStyle/>
                    <a:p>
                      <a:r>
                        <a:rPr lang="da-DK" dirty="0"/>
                        <a:t>Ny slide</a:t>
                      </a:r>
                    </a:p>
                  </a:txBody>
                  <a:tcPr/>
                </a:tc>
                <a:extLst>
                  <a:ext uri="{0D108BD9-81ED-4DB2-BD59-A6C34878D82A}">
                    <a16:rowId xmlns:a16="http://schemas.microsoft.com/office/drawing/2014/main" val="3447819605"/>
                  </a:ext>
                </a:extLst>
              </a:tr>
            </a:tbl>
          </a:graphicData>
        </a:graphic>
      </p:graphicFrame>
      <p:pic>
        <p:nvPicPr>
          <p:cNvPr id="12" name="Billede 11">
            <a:extLst>
              <a:ext uri="{FF2B5EF4-FFF2-40B4-BE49-F238E27FC236}">
                <a16:creationId xmlns:a16="http://schemas.microsoft.com/office/drawing/2014/main" id="{64EEC292-F570-4B02-B617-E218F45F6DA2}"/>
              </a:ext>
            </a:extLst>
          </p:cNvPr>
          <p:cNvPicPr>
            <a:picLocks noChangeAspect="1"/>
          </p:cNvPicPr>
          <p:nvPr/>
        </p:nvPicPr>
        <p:blipFill>
          <a:blip r:embed="rId3"/>
          <a:stretch>
            <a:fillRect/>
          </a:stretch>
        </p:blipFill>
        <p:spPr>
          <a:xfrm>
            <a:off x="10944553" y="1199350"/>
            <a:ext cx="526252" cy="522508"/>
          </a:xfrm>
          <a:prstGeom prst="rect">
            <a:avLst/>
          </a:prstGeom>
        </p:spPr>
      </p:pic>
      <p:pic>
        <p:nvPicPr>
          <p:cNvPr id="14" name="Billede 13">
            <a:extLst>
              <a:ext uri="{FF2B5EF4-FFF2-40B4-BE49-F238E27FC236}">
                <a16:creationId xmlns:a16="http://schemas.microsoft.com/office/drawing/2014/main" id="{15BBF074-D803-402D-9361-17B37FB1EA0D}"/>
              </a:ext>
            </a:extLst>
          </p:cNvPr>
          <p:cNvPicPr>
            <a:picLocks noChangeAspect="1"/>
          </p:cNvPicPr>
          <p:nvPr/>
        </p:nvPicPr>
        <p:blipFill>
          <a:blip r:embed="rId4"/>
          <a:stretch>
            <a:fillRect/>
          </a:stretch>
        </p:blipFill>
        <p:spPr>
          <a:xfrm>
            <a:off x="11038876" y="1721858"/>
            <a:ext cx="419158" cy="523948"/>
          </a:xfrm>
          <a:prstGeom prst="rect">
            <a:avLst/>
          </a:prstGeom>
        </p:spPr>
      </p:pic>
      <p:pic>
        <p:nvPicPr>
          <p:cNvPr id="16" name="Billede 15">
            <a:extLst>
              <a:ext uri="{FF2B5EF4-FFF2-40B4-BE49-F238E27FC236}">
                <a16:creationId xmlns:a16="http://schemas.microsoft.com/office/drawing/2014/main" id="{2634F22F-8ADE-46A9-BB0B-D4BEB28B81D6}"/>
              </a:ext>
            </a:extLst>
          </p:cNvPr>
          <p:cNvPicPr>
            <a:picLocks noChangeAspect="1"/>
          </p:cNvPicPr>
          <p:nvPr/>
        </p:nvPicPr>
        <p:blipFill>
          <a:blip r:embed="rId5"/>
          <a:stretch>
            <a:fillRect/>
          </a:stretch>
        </p:blipFill>
        <p:spPr>
          <a:xfrm>
            <a:off x="10944553" y="2237565"/>
            <a:ext cx="500794" cy="544682"/>
          </a:xfrm>
          <a:prstGeom prst="rect">
            <a:avLst/>
          </a:prstGeom>
        </p:spPr>
      </p:pic>
      <p:pic>
        <p:nvPicPr>
          <p:cNvPr id="18" name="Billede 17">
            <a:extLst>
              <a:ext uri="{FF2B5EF4-FFF2-40B4-BE49-F238E27FC236}">
                <a16:creationId xmlns:a16="http://schemas.microsoft.com/office/drawing/2014/main" id="{B66E0718-7557-436F-97E7-D055CE0A5D81}"/>
              </a:ext>
            </a:extLst>
          </p:cNvPr>
          <p:cNvPicPr>
            <a:picLocks noChangeAspect="1"/>
          </p:cNvPicPr>
          <p:nvPr/>
        </p:nvPicPr>
        <p:blipFill>
          <a:blip r:embed="rId6"/>
          <a:stretch>
            <a:fillRect/>
          </a:stretch>
        </p:blipFill>
        <p:spPr>
          <a:xfrm>
            <a:off x="10915033" y="2755638"/>
            <a:ext cx="543001" cy="476316"/>
          </a:xfrm>
          <a:prstGeom prst="rect">
            <a:avLst/>
          </a:prstGeom>
        </p:spPr>
      </p:pic>
      <p:pic>
        <p:nvPicPr>
          <p:cNvPr id="20" name="Billede 19">
            <a:extLst>
              <a:ext uri="{FF2B5EF4-FFF2-40B4-BE49-F238E27FC236}">
                <a16:creationId xmlns:a16="http://schemas.microsoft.com/office/drawing/2014/main" id="{62E528E4-0A1A-4E27-8A86-C603C795D92C}"/>
              </a:ext>
            </a:extLst>
          </p:cNvPr>
          <p:cNvPicPr>
            <a:picLocks noChangeAspect="1"/>
          </p:cNvPicPr>
          <p:nvPr/>
        </p:nvPicPr>
        <p:blipFill>
          <a:blip r:embed="rId7"/>
          <a:stretch>
            <a:fillRect/>
          </a:stretch>
        </p:blipFill>
        <p:spPr>
          <a:xfrm>
            <a:off x="10869300" y="3402178"/>
            <a:ext cx="552527" cy="447737"/>
          </a:xfrm>
          <a:prstGeom prst="rect">
            <a:avLst/>
          </a:prstGeom>
        </p:spPr>
      </p:pic>
      <p:pic>
        <p:nvPicPr>
          <p:cNvPr id="22" name="Billede 21">
            <a:extLst>
              <a:ext uri="{FF2B5EF4-FFF2-40B4-BE49-F238E27FC236}">
                <a16:creationId xmlns:a16="http://schemas.microsoft.com/office/drawing/2014/main" id="{894C2D59-BFCA-49A5-BB69-B7C5F4602221}"/>
              </a:ext>
            </a:extLst>
          </p:cNvPr>
          <p:cNvPicPr>
            <a:picLocks noChangeAspect="1"/>
          </p:cNvPicPr>
          <p:nvPr/>
        </p:nvPicPr>
        <p:blipFill>
          <a:blip r:embed="rId8"/>
          <a:stretch>
            <a:fillRect/>
          </a:stretch>
        </p:blipFill>
        <p:spPr>
          <a:xfrm>
            <a:off x="10422787" y="4020139"/>
            <a:ext cx="885949" cy="295316"/>
          </a:xfrm>
          <a:prstGeom prst="rect">
            <a:avLst/>
          </a:prstGeom>
        </p:spPr>
      </p:pic>
      <p:pic>
        <p:nvPicPr>
          <p:cNvPr id="24" name="Billede 23">
            <a:extLst>
              <a:ext uri="{FF2B5EF4-FFF2-40B4-BE49-F238E27FC236}">
                <a16:creationId xmlns:a16="http://schemas.microsoft.com/office/drawing/2014/main" id="{C01AB01A-F713-42B0-A96B-BFE0567B077A}"/>
              </a:ext>
            </a:extLst>
          </p:cNvPr>
          <p:cNvPicPr>
            <a:picLocks noChangeAspect="1"/>
          </p:cNvPicPr>
          <p:nvPr/>
        </p:nvPicPr>
        <p:blipFill>
          <a:blip r:embed="rId9"/>
          <a:stretch>
            <a:fillRect/>
          </a:stretch>
        </p:blipFill>
        <p:spPr>
          <a:xfrm>
            <a:off x="9719667" y="5658650"/>
            <a:ext cx="1758064" cy="551550"/>
          </a:xfrm>
          <a:prstGeom prst="rect">
            <a:avLst/>
          </a:prstGeom>
        </p:spPr>
      </p:pic>
      <p:pic>
        <p:nvPicPr>
          <p:cNvPr id="26" name="Billede 25">
            <a:extLst>
              <a:ext uri="{FF2B5EF4-FFF2-40B4-BE49-F238E27FC236}">
                <a16:creationId xmlns:a16="http://schemas.microsoft.com/office/drawing/2014/main" id="{A6343F5C-1D53-4B6C-81FC-0BD32114D662}"/>
              </a:ext>
            </a:extLst>
          </p:cNvPr>
          <p:cNvPicPr>
            <a:picLocks noChangeAspect="1"/>
          </p:cNvPicPr>
          <p:nvPr/>
        </p:nvPicPr>
        <p:blipFill>
          <a:blip r:embed="rId10"/>
          <a:stretch>
            <a:fillRect/>
          </a:stretch>
        </p:blipFill>
        <p:spPr>
          <a:xfrm>
            <a:off x="10865761" y="6276884"/>
            <a:ext cx="504895" cy="457264"/>
          </a:xfrm>
          <a:prstGeom prst="rect">
            <a:avLst/>
          </a:prstGeom>
        </p:spPr>
      </p:pic>
      <p:sp>
        <p:nvSpPr>
          <p:cNvPr id="27" name="Tekstfelt 26">
            <a:extLst>
              <a:ext uri="{FF2B5EF4-FFF2-40B4-BE49-F238E27FC236}">
                <a16:creationId xmlns:a16="http://schemas.microsoft.com/office/drawing/2014/main" id="{BFFFC706-9388-43DE-8183-AE943DD03E8C}"/>
              </a:ext>
            </a:extLst>
          </p:cNvPr>
          <p:cNvSpPr txBox="1"/>
          <p:nvPr/>
        </p:nvSpPr>
        <p:spPr>
          <a:xfrm>
            <a:off x="7991475" y="58277"/>
            <a:ext cx="4093869" cy="646331"/>
          </a:xfrm>
          <a:prstGeom prst="rect">
            <a:avLst/>
          </a:prstGeom>
          <a:noFill/>
        </p:spPr>
        <p:txBody>
          <a:bodyPr wrap="square" rtlCol="0">
            <a:spAutoFit/>
          </a:bodyPr>
          <a:lstStyle/>
          <a:p>
            <a:r>
              <a:rPr lang="da-DK" dirty="0"/>
              <a:t>Husk du kan også bruge </a:t>
            </a:r>
            <a:r>
              <a:rPr lang="da-DK" dirty="0" err="1"/>
              <a:t>AppWriter</a:t>
            </a:r>
            <a:r>
              <a:rPr lang="da-DK" dirty="0"/>
              <a:t> til oplæsning og ordforslag</a:t>
            </a:r>
          </a:p>
        </p:txBody>
      </p:sp>
      <p:sp>
        <p:nvSpPr>
          <p:cNvPr id="13" name="Tekstfelt 12">
            <a:extLst>
              <a:ext uri="{FF2B5EF4-FFF2-40B4-BE49-F238E27FC236}">
                <a16:creationId xmlns:a16="http://schemas.microsoft.com/office/drawing/2014/main" id="{FA067523-EC6A-4695-BF30-2C715C7D18AB}"/>
              </a:ext>
            </a:extLst>
          </p:cNvPr>
          <p:cNvSpPr txBox="1"/>
          <p:nvPr/>
        </p:nvSpPr>
        <p:spPr>
          <a:xfrm rot="16200000">
            <a:off x="10291030" y="3068049"/>
            <a:ext cx="3432608" cy="276999"/>
          </a:xfrm>
          <a:prstGeom prst="rect">
            <a:avLst/>
          </a:prstGeom>
          <a:noFill/>
        </p:spPr>
        <p:txBody>
          <a:bodyPr wrap="square">
            <a:spAutoFit/>
          </a:bodyPr>
          <a:lstStyle/>
          <a:p>
            <a:pPr>
              <a:spcAft>
                <a:spcPts val="600"/>
              </a:spcAft>
              <a:defRPr/>
            </a:pPr>
            <a:r>
              <a:rPr lang="en-US" sz="1200" cap="all" spc="300" dirty="0">
                <a:solidFill>
                  <a:schemeClr val="bg1">
                    <a:lumMod val="50000"/>
                  </a:schemeClr>
                </a:solidFill>
              </a:rPr>
              <a:t>© </a:t>
            </a:r>
            <a:r>
              <a:rPr lang="en-US" sz="1200" kern="1200" cap="all" spc="300" baseline="0" dirty="0">
                <a:solidFill>
                  <a:schemeClr val="bg1">
                    <a:lumMod val="50000"/>
                  </a:schemeClr>
                </a:solidFill>
                <a:latin typeface="+mn-lt"/>
                <a:ea typeface="+mn-ea"/>
                <a:cs typeface="+mn-cs"/>
              </a:rPr>
              <a:t>www.margitgade.dk</a:t>
            </a:r>
          </a:p>
        </p:txBody>
      </p:sp>
    </p:spTree>
    <p:extLst>
      <p:ext uri="{BB962C8B-B14F-4D97-AF65-F5344CB8AC3E}">
        <p14:creationId xmlns:p14="http://schemas.microsoft.com/office/powerpoint/2010/main" val="366237463"/>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3786</TotalTime>
  <Words>1013</Words>
  <Application>Microsoft Office PowerPoint</Application>
  <PresentationFormat>Widescreen</PresentationFormat>
  <Paragraphs>140</Paragraphs>
  <Slides>7</Slides>
  <Notes>7</Notes>
  <HiddenSlides>0</HiddenSlides>
  <MMClips>0</MMClips>
  <ScaleCrop>false</ScaleCrop>
  <HeadingPairs>
    <vt:vector size="6" baseType="variant">
      <vt:variant>
        <vt:lpstr>Benyttede skrifttyper</vt:lpstr>
      </vt:variant>
      <vt:variant>
        <vt:i4>4</vt:i4>
      </vt:variant>
      <vt:variant>
        <vt:lpstr>Tema</vt:lpstr>
      </vt:variant>
      <vt:variant>
        <vt:i4>1</vt:i4>
      </vt:variant>
      <vt:variant>
        <vt:lpstr>Slidetitler</vt:lpstr>
      </vt:variant>
      <vt:variant>
        <vt:i4>7</vt:i4>
      </vt:variant>
    </vt:vector>
  </HeadingPairs>
  <TitlesOfParts>
    <vt:vector size="12" baseType="lpstr">
      <vt:lpstr>Arial</vt:lpstr>
      <vt:lpstr>Calibri</vt:lpstr>
      <vt:lpstr>Calibri Light</vt:lpstr>
      <vt:lpstr>Segoe UI</vt:lpstr>
      <vt:lpstr>Office-tema</vt:lpstr>
      <vt:lpstr>Skriv opgavens navn, temaet eller emnet her</vt:lpstr>
      <vt:lpstr>PowerPoint-præsentation</vt:lpstr>
      <vt:lpstr>PowerPoint-præsentation</vt:lpstr>
      <vt:lpstr>PowerPoint-præsentation</vt:lpstr>
      <vt:lpstr>PowerPoint-præsentation</vt:lpstr>
      <vt:lpstr>PowerPoint-præsentation</vt:lpstr>
      <vt:lpstr>Hjælp til PowerPoint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Skriv opgavens navn, temaet eller emnet her</dc:title>
  <dc:creator>Margit Gade</dc:creator>
  <cp:lastModifiedBy>Margit Gade</cp:lastModifiedBy>
  <cp:revision>5</cp:revision>
  <dcterms:created xsi:type="dcterms:W3CDTF">2021-09-05T11:25:04Z</dcterms:created>
  <dcterms:modified xsi:type="dcterms:W3CDTF">2024-09-02T12:27:56Z</dcterms:modified>
</cp:coreProperties>
</file>